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Lst>
  <p:notesMasterIdLst>
    <p:notesMasterId r:id="rId47"/>
  </p:notesMasterIdLst>
  <p:sldIdLst>
    <p:sldId id="256" r:id="rId13"/>
    <p:sldId id="257" r:id="rId14"/>
    <p:sldId id="319" r:id="rId15"/>
    <p:sldId id="258" r:id="rId16"/>
    <p:sldId id="259" r:id="rId17"/>
    <p:sldId id="344" r:id="rId18"/>
    <p:sldId id="260" r:id="rId19"/>
    <p:sldId id="261" r:id="rId20"/>
    <p:sldId id="262" r:id="rId21"/>
    <p:sldId id="263" r:id="rId22"/>
    <p:sldId id="264" r:id="rId23"/>
    <p:sldId id="265" r:id="rId24"/>
    <p:sldId id="287"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9" r:id="rId38"/>
    <p:sldId id="280" r:id="rId39"/>
    <p:sldId id="281" r:id="rId40"/>
    <p:sldId id="282" r:id="rId41"/>
    <p:sldId id="283" r:id="rId42"/>
    <p:sldId id="342" r:id="rId43"/>
    <p:sldId id="343" r:id="rId44"/>
    <p:sldId id="285" r:id="rId45"/>
    <p:sldId id="28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43" autoAdjust="0"/>
    <p:restoredTop sz="83579" autoAdjust="0"/>
  </p:normalViewPr>
  <p:slideViewPr>
    <p:cSldViewPr snapToGrid="0">
      <p:cViewPr varScale="1">
        <p:scale>
          <a:sx n="127" d="100"/>
          <a:sy n="127" d="100"/>
        </p:scale>
        <p:origin x="200" y="1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defRPr>
            </a:pPr>
            <a:r>
              <a:rPr lang="en-US" sz="1400" b="0" strike="noStrike" spc="-1" dirty="0">
                <a:solidFill>
                  <a:srgbClr val="595959"/>
                </a:solidFill>
                <a:latin typeface="Gulim"/>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8879-4D61-99FA-9349874AB467}"/>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8879-4D61-99FA-9349874AB467}"/>
            </c:ext>
          </c:extLst>
        </c:ser>
        <c:dLbls>
          <c:showLegendKey val="0"/>
          <c:showVal val="0"/>
          <c:showCatName val="0"/>
          <c:showSerName val="0"/>
          <c:showPercent val="0"/>
          <c:showBubbleSize val="0"/>
        </c:dLbls>
        <c:gapWidth val="219"/>
        <c:overlap val="-27"/>
        <c:axId val="45367263"/>
        <c:axId val="99230082"/>
      </c:barChart>
      <c:catAx>
        <c:axId val="45367263"/>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defRPr>
            </a:pPr>
            <a:endParaRPr lang="en-US"/>
          </a:p>
        </c:txPr>
        <c:crossAx val="99230082"/>
        <c:crosses val="autoZero"/>
        <c:auto val="1"/>
        <c:lblAlgn val="ctr"/>
        <c:lblOffset val="100"/>
        <c:noMultiLvlLbl val="0"/>
      </c:catAx>
      <c:valAx>
        <c:axId val="99230082"/>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defRPr>
            </a:pPr>
            <a:endParaRPr lang="en-US"/>
          </a:p>
        </c:txPr>
        <c:crossAx val="45367263"/>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defRPr>
            </a:pPr>
            <a:r>
              <a:rPr lang="en-US" sz="1400" b="0" strike="noStrike" spc="-1" dirty="0">
                <a:solidFill>
                  <a:srgbClr val="595959"/>
                </a:solidFill>
                <a:latin typeface="Gulim"/>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0A7B-406C-981A-91B68B17F3C3}"/>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0A7B-406C-981A-91B68B17F3C3}"/>
            </c:ext>
          </c:extLst>
        </c:ser>
        <c:dLbls>
          <c:showLegendKey val="0"/>
          <c:showVal val="0"/>
          <c:showCatName val="0"/>
          <c:showSerName val="0"/>
          <c:showPercent val="0"/>
          <c:showBubbleSize val="0"/>
        </c:dLbls>
        <c:gapWidth val="219"/>
        <c:overlap val="-27"/>
        <c:axId val="49213202"/>
        <c:axId val="10578677"/>
      </c:barChart>
      <c:catAx>
        <c:axId val="49213202"/>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defRPr>
            </a:pPr>
            <a:endParaRPr lang="en-US"/>
          </a:p>
        </c:txPr>
        <c:crossAx val="10578677"/>
        <c:crosses val="autoZero"/>
        <c:auto val="1"/>
        <c:lblAlgn val="ctr"/>
        <c:lblOffset val="100"/>
        <c:noMultiLvlLbl val="0"/>
      </c:catAx>
      <c:valAx>
        <c:axId val="10578677"/>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defRPr>
            </a:pPr>
            <a:endParaRPr lang="en-US"/>
          </a:p>
        </c:txPr>
        <c:crossAx val="49213202"/>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031F-43EE-8069-039A595C6699}"/>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031F-43EE-8069-039A595C6699}"/>
              </c:ext>
            </c:extLst>
          </c:dPt>
          <c:dLbls>
            <c:dLbl>
              <c:idx val="0"/>
              <c:numFmt formatCode="0.00%" sourceLinked="0"/>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031F-43EE-8069-039A595C6699}"/>
                </c:ext>
              </c:extLst>
            </c:dLbl>
            <c:dLbl>
              <c:idx val="1"/>
              <c:numFmt formatCode="0.00%" sourceLinked="0"/>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031F-43EE-8069-039A595C6699}"/>
                </c:ext>
              </c:extLst>
            </c:dLbl>
            <c:numFmt formatCode="0.00%" sourceLinked="0"/>
            <c:spPr>
              <a:noFill/>
              <a:ln>
                <a:noFill/>
              </a:ln>
              <a:effectLst/>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031F-43EE-8069-039A595C6699}"/>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28"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800" b="0" strike="noStrike" spc="-1">
                <a:solidFill>
                  <a:srgbClr val="FFFFFF"/>
                </a:solidFill>
                <a:latin typeface="Gulim"/>
              </a:rPr>
              <a:t>Click to move the slide</a:t>
            </a:r>
          </a:p>
        </p:txBody>
      </p:sp>
      <p:sp>
        <p:nvSpPr>
          <p:cNvPr id="529"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530"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531"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532"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533"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E250F633-1EE3-4172-98B0-2004640CEAA1}"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PlaceHolder 1"/>
          <p:cNvSpPr>
            <a:spLocks noGrp="1" noRot="1" noChangeAspect="1"/>
          </p:cNvSpPr>
          <p:nvPr>
            <p:ph type="sldImg"/>
          </p:nvPr>
        </p:nvSpPr>
        <p:spPr>
          <a:xfrm>
            <a:off x="685800" y="1143000"/>
            <a:ext cx="5486400" cy="3086100"/>
          </a:xfrm>
          <a:prstGeom prst="rect">
            <a:avLst/>
          </a:prstGeom>
        </p:spPr>
      </p:sp>
      <p:sp>
        <p:nvSpPr>
          <p:cNvPr id="84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This slide is a non-animated version of the following slide. (Title Slide)</a:t>
            </a:r>
          </a:p>
        </p:txBody>
      </p:sp>
      <p:sp>
        <p:nvSpPr>
          <p:cNvPr id="84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3FCA06F-CD2E-42E0-AF56-7527AD11538D}" type="slidenum">
              <a:rPr lang="en-US" sz="1200" b="0" strike="noStrike" spc="-1">
                <a:latin typeface="Times New Roman"/>
              </a:rPr>
              <a:t>1</a:t>
            </a:fld>
            <a:endParaRPr lang="en-US" sz="1200" b="0" strike="noStrike" spc="-1">
              <a:latin typeface="Times New Roman"/>
            </a:endParaRPr>
          </a:p>
        </p:txBody>
      </p:sp>
      <p:sp>
        <p:nvSpPr>
          <p:cNvPr id="84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PlaceHolder 1"/>
          <p:cNvSpPr>
            <a:spLocks noGrp="1" noRot="1" noChangeAspect="1"/>
          </p:cNvSpPr>
          <p:nvPr>
            <p:ph type="sldImg"/>
          </p:nvPr>
        </p:nvSpPr>
        <p:spPr>
          <a:xfrm>
            <a:off x="685800" y="1143000"/>
            <a:ext cx="5486400" cy="3086100"/>
          </a:xfrm>
          <a:prstGeom prst="rect">
            <a:avLst/>
          </a:prstGeom>
        </p:spPr>
      </p:sp>
      <p:sp>
        <p:nvSpPr>
          <p:cNvPr id="87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87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3EB72E1-091D-42B3-B4AB-64EE94584751}" type="slidenum">
              <a:rPr lang="en-US" sz="1200" b="0" strike="noStrike" spc="-1">
                <a:latin typeface="Times New Roman"/>
              </a:rPr>
              <a:t>10</a:t>
            </a:fld>
            <a:endParaRPr lang="en-US" sz="1200" b="0" strike="noStrike" spc="-1">
              <a:latin typeface="Times New Roman"/>
            </a:endParaRPr>
          </a:p>
        </p:txBody>
      </p:sp>
      <p:sp>
        <p:nvSpPr>
          <p:cNvPr id="87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 name="PlaceHolder 1"/>
          <p:cNvSpPr>
            <a:spLocks noGrp="1" noRot="1" noChangeAspect="1"/>
          </p:cNvSpPr>
          <p:nvPr>
            <p:ph type="sldImg"/>
          </p:nvPr>
        </p:nvSpPr>
        <p:spPr>
          <a:xfrm>
            <a:off x="685800" y="1143000"/>
            <a:ext cx="5486400" cy="3086100"/>
          </a:xfrm>
          <a:prstGeom prst="rect">
            <a:avLst/>
          </a:prstGeom>
        </p:spPr>
      </p:sp>
      <p:sp>
        <p:nvSpPr>
          <p:cNvPr id="87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7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BC09374-15A5-492A-B55D-B9B2072597B5}" type="slidenum">
              <a:rPr lang="en-US" sz="1200" b="0" strike="noStrike" spc="-1">
                <a:latin typeface="Times New Roman"/>
              </a:rPr>
              <a:t>11</a:t>
            </a:fld>
            <a:endParaRPr lang="en-US" sz="1200" b="0" strike="noStrike" spc="-1">
              <a:latin typeface="Times New Roman"/>
            </a:endParaRPr>
          </a:p>
        </p:txBody>
      </p:sp>
      <p:sp>
        <p:nvSpPr>
          <p:cNvPr id="87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PlaceHolder 1"/>
          <p:cNvSpPr>
            <a:spLocks noGrp="1" noRot="1" noChangeAspect="1"/>
          </p:cNvSpPr>
          <p:nvPr>
            <p:ph type="sldImg"/>
          </p:nvPr>
        </p:nvSpPr>
        <p:spPr>
          <a:xfrm>
            <a:off x="685800" y="1143000"/>
            <a:ext cx="5486400" cy="3086100"/>
          </a:xfrm>
          <a:prstGeom prst="rect">
            <a:avLst/>
          </a:prstGeom>
        </p:spPr>
      </p:sp>
      <p:sp>
        <p:nvSpPr>
          <p:cNvPr id="87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8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29BA0EF-DFF4-4797-A571-3A3195E6DC96}" type="slidenum">
              <a:rPr lang="en-US" sz="1200" b="0" strike="noStrike" spc="-1">
                <a:latin typeface="Times New Roman"/>
              </a:rPr>
              <a:t>12</a:t>
            </a:fld>
            <a:endParaRPr lang="en-US" sz="1200" b="0" strike="noStrike" spc="-1">
              <a:latin typeface="Times New Roman"/>
            </a:endParaRPr>
          </a:p>
        </p:txBody>
      </p:sp>
      <p:sp>
        <p:nvSpPr>
          <p:cNvPr id="88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PlaceHolder 1"/>
          <p:cNvSpPr>
            <a:spLocks noGrp="1" noRot="1" noChangeAspect="1"/>
          </p:cNvSpPr>
          <p:nvPr>
            <p:ph type="sldImg"/>
          </p:nvPr>
        </p:nvSpPr>
        <p:spPr>
          <a:xfrm>
            <a:off x="685800" y="1143000"/>
            <a:ext cx="5486400" cy="3086100"/>
          </a:xfrm>
          <a:prstGeom prst="rect">
            <a:avLst/>
          </a:prstGeom>
        </p:spPr>
      </p:sp>
      <p:sp>
        <p:nvSpPr>
          <p:cNvPr id="879" name="PlaceHolder 2"/>
          <p:cNvSpPr>
            <a:spLocks noGrp="1"/>
          </p:cNvSpPr>
          <p:nvPr>
            <p:ph type="body"/>
          </p:nvPr>
        </p:nvSpPr>
        <p:spPr>
          <a:xfrm>
            <a:off x="685800" y="4400640"/>
            <a:ext cx="5486040" cy="3600000"/>
          </a:xfrm>
          <a:prstGeom prst="rect">
            <a:avLst/>
          </a:prstGeom>
        </p:spPr>
        <p:txBody>
          <a:bodyPr>
            <a:noAutofit/>
          </a:bodyPr>
          <a:lstStyle/>
          <a:p>
            <a:r>
              <a:rPr lang="en-US" sz="2000" b="0" strike="noStrike" spc="-1" dirty="0">
                <a:latin typeface="Arial"/>
              </a:rPr>
              <a:t>Ask her if she likes this better and then remove one or the other</a:t>
            </a:r>
          </a:p>
        </p:txBody>
      </p:sp>
      <p:sp>
        <p:nvSpPr>
          <p:cNvPr id="88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29BA0EF-DFF4-4797-A571-3A3195E6DC96}" type="slidenum">
              <a:rPr lang="en-US" sz="1200" b="0" strike="noStrike" spc="-1">
                <a:latin typeface="Times New Roman"/>
              </a:rPr>
              <a:t>13</a:t>
            </a:fld>
            <a:endParaRPr lang="en-US" sz="1200" b="0" strike="noStrike" spc="-1">
              <a:latin typeface="Times New Roman"/>
            </a:endParaRPr>
          </a:p>
        </p:txBody>
      </p:sp>
      <p:sp>
        <p:nvSpPr>
          <p:cNvPr id="88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extLst>
      <p:ext uri="{BB962C8B-B14F-4D97-AF65-F5344CB8AC3E}">
        <p14:creationId xmlns:p14="http://schemas.microsoft.com/office/powerpoint/2010/main" val="1568397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PlaceHolder 1"/>
          <p:cNvSpPr>
            <a:spLocks noGrp="1" noRot="1" noChangeAspect="1"/>
          </p:cNvSpPr>
          <p:nvPr>
            <p:ph type="sldImg"/>
          </p:nvPr>
        </p:nvSpPr>
        <p:spPr>
          <a:xfrm>
            <a:off x="685800" y="1143000"/>
            <a:ext cx="5486400" cy="3086100"/>
          </a:xfrm>
          <a:prstGeom prst="rect">
            <a:avLst/>
          </a:prstGeom>
        </p:spPr>
      </p:sp>
      <p:sp>
        <p:nvSpPr>
          <p:cNvPr id="883"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8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7B4D95A-6A4C-45B8-8E11-CD9B4E0C216D}" type="slidenum">
              <a:rPr lang="en-US" sz="1200" b="0" strike="noStrike" spc="-1">
                <a:latin typeface="Times New Roman"/>
              </a:rPr>
              <a:t>14</a:t>
            </a:fld>
            <a:endParaRPr lang="en-US" sz="1200" b="0" strike="noStrike" spc="-1">
              <a:latin typeface="Times New Roman"/>
            </a:endParaRPr>
          </a:p>
        </p:txBody>
      </p:sp>
      <p:sp>
        <p:nvSpPr>
          <p:cNvPr id="88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PlaceHolder 1"/>
          <p:cNvSpPr>
            <a:spLocks noGrp="1" noRot="1" noChangeAspect="1"/>
          </p:cNvSpPr>
          <p:nvPr>
            <p:ph type="sldImg"/>
          </p:nvPr>
        </p:nvSpPr>
        <p:spPr>
          <a:xfrm>
            <a:off x="685800" y="1143000"/>
            <a:ext cx="5486400" cy="3086100"/>
          </a:xfrm>
          <a:prstGeom prst="rect">
            <a:avLst/>
          </a:prstGeom>
        </p:spPr>
      </p:sp>
      <p:sp>
        <p:nvSpPr>
          <p:cNvPr id="88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8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B1C7717-6B34-44D0-B1AC-E0B4EEC5E649}" type="slidenum">
              <a:rPr lang="en-US" sz="1200" b="0" strike="noStrike" spc="-1">
                <a:latin typeface="Times New Roman"/>
              </a:rPr>
              <a:t>15</a:t>
            </a:fld>
            <a:endParaRPr lang="en-US" sz="1200" b="0" strike="noStrike" spc="-1">
              <a:latin typeface="Times New Roman"/>
            </a:endParaRPr>
          </a:p>
        </p:txBody>
      </p:sp>
      <p:sp>
        <p:nvSpPr>
          <p:cNvPr id="88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PlaceHolder 1"/>
          <p:cNvSpPr>
            <a:spLocks noGrp="1" noRot="1" noChangeAspect="1"/>
          </p:cNvSpPr>
          <p:nvPr>
            <p:ph type="sldImg"/>
          </p:nvPr>
        </p:nvSpPr>
        <p:spPr>
          <a:xfrm>
            <a:off x="685800" y="1143000"/>
            <a:ext cx="5486400" cy="3086100"/>
          </a:xfrm>
          <a:prstGeom prst="rect">
            <a:avLst/>
          </a:prstGeom>
        </p:spPr>
      </p:sp>
      <p:sp>
        <p:nvSpPr>
          <p:cNvPr id="89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Make a note of pointing out how these people are much happier as a result of using Load.In</a:t>
            </a:r>
          </a:p>
          <a:p>
            <a:pPr marL="216000" indent="-216000">
              <a:lnSpc>
                <a:spcPct val="100000"/>
              </a:lnSpc>
            </a:pPr>
            <a:r>
              <a:rPr lang="en-US" sz="2000" b="0" strike="noStrike" spc="-1" dirty="0">
                <a:latin typeface="Arial"/>
              </a:rPr>
              <a:t>Source for image https://www.realtor.com/advice/move/unpack-like-a-pro/</a:t>
            </a:r>
          </a:p>
        </p:txBody>
      </p:sp>
      <p:sp>
        <p:nvSpPr>
          <p:cNvPr id="892"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93"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E4184843-E950-405D-A526-CD568B49AAF5}" type="slidenum">
              <a:rPr lang="en-US" sz="1200" b="0" strike="noStrike" spc="-1">
                <a:latin typeface="Times New Roman"/>
              </a:rPr>
              <a:t>16</a:t>
            </a:fld>
            <a:endParaRPr lang="en-US"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p:spPr>
      </p:sp>
      <p:sp>
        <p:nvSpPr>
          <p:cNvPr id="89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9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CB5B3A4-D994-4D1F-AB6A-187ED5FA351A}" type="slidenum">
              <a:rPr lang="en-US" sz="1200" b="0" strike="noStrike" spc="-1">
                <a:latin typeface="Times New Roman"/>
              </a:rPr>
              <a:t>17</a:t>
            </a:fld>
            <a:endParaRPr lang="en-US" sz="1200" b="0" strike="noStrike" spc="-1">
              <a:latin typeface="Times New Roman"/>
            </a:endParaRPr>
          </a:p>
        </p:txBody>
      </p:sp>
      <p:sp>
        <p:nvSpPr>
          <p:cNvPr id="89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 name="PlaceHolder 1"/>
          <p:cNvSpPr>
            <a:spLocks noGrp="1" noRot="1" noChangeAspect="1"/>
          </p:cNvSpPr>
          <p:nvPr>
            <p:ph type="sldImg"/>
          </p:nvPr>
        </p:nvSpPr>
        <p:spPr>
          <a:xfrm>
            <a:off x="685800" y="1143000"/>
            <a:ext cx="5486400" cy="3086100"/>
          </a:xfrm>
          <a:prstGeom prst="rect">
            <a:avLst/>
          </a:prstGeom>
        </p:spPr>
      </p:sp>
      <p:sp>
        <p:nvSpPr>
          <p:cNvPr id="89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0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935AE5B-41B1-4550-9C8C-50884B45A22C}" type="slidenum">
              <a:rPr lang="en-US" sz="1200" b="0" strike="noStrike" spc="-1">
                <a:latin typeface="Times New Roman"/>
              </a:rPr>
              <a:t>18</a:t>
            </a:fld>
            <a:endParaRPr lang="en-US" sz="1200" b="0" strike="noStrike" spc="-1">
              <a:latin typeface="Times New Roman"/>
            </a:endParaRPr>
          </a:p>
        </p:txBody>
      </p:sp>
      <p:sp>
        <p:nvSpPr>
          <p:cNvPr id="90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PlaceHolder 1"/>
          <p:cNvSpPr>
            <a:spLocks noGrp="1" noRot="1" noChangeAspect="1"/>
          </p:cNvSpPr>
          <p:nvPr>
            <p:ph type="sldImg"/>
          </p:nvPr>
        </p:nvSpPr>
        <p:spPr>
          <a:xfrm>
            <a:off x="685800" y="1143000"/>
            <a:ext cx="5486400" cy="3086100"/>
          </a:xfrm>
          <a:prstGeom prst="rect">
            <a:avLst/>
          </a:prstGeom>
        </p:spPr>
      </p:sp>
      <p:sp>
        <p:nvSpPr>
          <p:cNvPr id="903"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0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75BFA12-F8FE-4503-A450-293D59C7BE8A}" type="slidenum">
              <a:rPr lang="en-US" sz="1200" b="0" strike="noStrike" spc="-1">
                <a:latin typeface="Times New Roman"/>
              </a:rPr>
              <a:t>19</a:t>
            </a:fld>
            <a:endParaRPr lang="en-US" sz="1200" b="0" strike="noStrike" spc="-1">
              <a:latin typeface="Times New Roman"/>
            </a:endParaRPr>
          </a:p>
        </p:txBody>
      </p:sp>
      <p:sp>
        <p:nvSpPr>
          <p:cNvPr id="90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p:spPr>
      </p:sp>
      <p:sp>
        <p:nvSpPr>
          <p:cNvPr id="84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This slide is an animated version of the previous slide. (Title slide)</a:t>
            </a:r>
          </a:p>
        </p:txBody>
      </p:sp>
      <p:sp>
        <p:nvSpPr>
          <p:cNvPr id="84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8F016F6-10C6-4179-A9B7-C0F8B4107621}" type="slidenum">
              <a:rPr lang="en-US" sz="1200" b="0" strike="noStrike" spc="-1">
                <a:latin typeface="Times New Roman"/>
              </a:rPr>
              <a:t>2</a:t>
            </a:fld>
            <a:endParaRPr lang="en-US" sz="1200" b="0" strike="noStrike" spc="-1">
              <a:latin typeface="Times New Roman"/>
            </a:endParaRPr>
          </a:p>
        </p:txBody>
      </p:sp>
      <p:sp>
        <p:nvSpPr>
          <p:cNvPr id="84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 name="PlaceHolder 1"/>
          <p:cNvSpPr>
            <a:spLocks noGrp="1" noRot="1" noChangeAspect="1"/>
          </p:cNvSpPr>
          <p:nvPr>
            <p:ph type="sldImg"/>
          </p:nvPr>
        </p:nvSpPr>
        <p:spPr>
          <a:xfrm>
            <a:off x="685800" y="1143000"/>
            <a:ext cx="5486400" cy="3086100"/>
          </a:xfrm>
          <a:prstGeom prst="rect">
            <a:avLst/>
          </a:prstGeom>
        </p:spPr>
      </p:sp>
      <p:sp>
        <p:nvSpPr>
          <p:cNvPr id="90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08"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909"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350B13D3-8A33-4374-8FB9-D0309CED7C41}" type="slidenum">
              <a:rPr lang="en-US" sz="1200" b="0" strike="noStrike" spc="-1">
                <a:latin typeface="Times New Roman"/>
              </a:rPr>
              <a:t>22</a:t>
            </a:fld>
            <a:endParaRPr lang="en-US" sz="12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PlaceHolder 1"/>
          <p:cNvSpPr>
            <a:spLocks noGrp="1" noRot="1" noChangeAspect="1"/>
          </p:cNvSpPr>
          <p:nvPr>
            <p:ph type="sldImg"/>
          </p:nvPr>
        </p:nvSpPr>
        <p:spPr>
          <a:xfrm>
            <a:off x="685800" y="1143000"/>
            <a:ext cx="5486400" cy="3086100"/>
          </a:xfrm>
          <a:prstGeom prst="rect">
            <a:avLst/>
          </a:prstGeom>
        </p:spPr>
      </p:sp>
      <p:sp>
        <p:nvSpPr>
          <p:cNvPr id="91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1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544D6F2-3FAF-4E6B-A479-70C7CF19A1C6}" type="slidenum">
              <a:rPr lang="en-US" sz="1200" b="0" strike="noStrike" spc="-1">
                <a:latin typeface="Times New Roman"/>
              </a:rPr>
              <a:t>23</a:t>
            </a:fld>
            <a:endParaRPr lang="en-US" sz="1200" b="0" strike="noStrike" spc="-1">
              <a:latin typeface="Times New Roman"/>
            </a:endParaRPr>
          </a:p>
        </p:txBody>
      </p:sp>
      <p:sp>
        <p:nvSpPr>
          <p:cNvPr id="91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 name="PlaceHolder 1"/>
          <p:cNvSpPr>
            <a:spLocks noGrp="1" noRot="1" noChangeAspect="1"/>
          </p:cNvSpPr>
          <p:nvPr>
            <p:ph type="sldImg"/>
          </p:nvPr>
        </p:nvSpPr>
        <p:spPr>
          <a:xfrm>
            <a:off x="685800" y="1143000"/>
            <a:ext cx="5486400" cy="3086100"/>
          </a:xfrm>
          <a:prstGeom prst="rect">
            <a:avLst/>
          </a:prstGeom>
        </p:spPr>
      </p:sp>
      <p:sp>
        <p:nvSpPr>
          <p:cNvPr id="91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16"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917"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9E373934-B542-492C-9F89-3C2F0478DBFB}" type="slidenum">
              <a:rPr lang="en-US" sz="1200" b="0" strike="noStrike" spc="-1">
                <a:latin typeface="Times New Roman"/>
              </a:rPr>
              <a:t>28</a:t>
            </a:fld>
            <a:endParaRPr lang="en-US" sz="1200" b="0" strike="noStrike"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PlaceHolder 1"/>
          <p:cNvSpPr>
            <a:spLocks noGrp="1" noRot="1" noChangeAspect="1"/>
          </p:cNvSpPr>
          <p:nvPr>
            <p:ph type="sldImg"/>
          </p:nvPr>
        </p:nvSpPr>
        <p:spPr>
          <a:xfrm>
            <a:off x="685800" y="1143000"/>
            <a:ext cx="5486400" cy="3086100"/>
          </a:xfrm>
          <a:prstGeom prst="rect">
            <a:avLst/>
          </a:prstGeom>
        </p:spPr>
      </p:sp>
      <p:sp>
        <p:nvSpPr>
          <p:cNvPr id="91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2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B3F7967D-A124-428C-AF19-E721EE2D32F9}" type="slidenum">
              <a:rPr lang="en-US" sz="1200" b="0" strike="noStrike" spc="-1">
                <a:latin typeface="Times New Roman"/>
              </a:rPr>
              <a:t>30</a:t>
            </a:fld>
            <a:endParaRPr lang="en-US" sz="1200" b="0" strike="noStrike" spc="-1">
              <a:latin typeface="Times New Roman"/>
            </a:endParaRPr>
          </a:p>
        </p:txBody>
      </p:sp>
      <p:sp>
        <p:nvSpPr>
          <p:cNvPr id="92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AEDE9-5883-4CB4-BB67-A64A6F014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857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End of presentation.</a:t>
            </a:r>
          </a:p>
        </p:txBody>
      </p:sp>
      <p:sp>
        <p:nvSpPr>
          <p:cNvPr id="4" name="Slide Number Placeholder 3"/>
          <p:cNvSpPr>
            <a:spLocks noGrp="1"/>
          </p:cNvSpPr>
          <p:nvPr>
            <p:ph type="sldNum" sz="quarter" idx="5"/>
          </p:nvPr>
        </p:nvSpPr>
        <p:spPr/>
        <p:txBody>
          <a:bodyPr/>
          <a:lstStyle/>
          <a:p>
            <a:fld id="{5F2AEDE9-5883-4CB4-BB67-A64A6F014F92}" type="slidenum">
              <a:rPr lang="en-US" smtClean="0"/>
              <a:t>32</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75378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 name="PlaceHolder 1"/>
          <p:cNvSpPr>
            <a:spLocks noGrp="1" noRot="1" noChangeAspect="1"/>
          </p:cNvSpPr>
          <p:nvPr>
            <p:ph type="sldImg"/>
          </p:nvPr>
        </p:nvSpPr>
        <p:spPr>
          <a:xfrm>
            <a:off x="685800" y="1143000"/>
            <a:ext cx="5486400" cy="3086100"/>
          </a:xfrm>
          <a:prstGeom prst="rect">
            <a:avLst/>
          </a:prstGeom>
        </p:spPr>
      </p:sp>
      <p:sp>
        <p:nvSpPr>
          <p:cNvPr id="92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2B7C257-927A-4AC6-801C-8E9EC74AAF5F}" type="slidenum">
              <a:rPr lang="en-US" sz="1200" b="0" strike="noStrike" spc="-1">
                <a:latin typeface="Times New Roman"/>
              </a:rPr>
              <a:t>33</a:t>
            </a:fld>
            <a:endParaRPr lang="en-US" sz="1200" b="0" strike="noStrike" spc="-1">
              <a:latin typeface="Times New Roman"/>
            </a:endParaRPr>
          </a:p>
        </p:txBody>
      </p:sp>
      <p:sp>
        <p:nvSpPr>
          <p:cNvPr id="92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PlaceHolder 1"/>
          <p:cNvSpPr>
            <a:spLocks noGrp="1" noRot="1" noChangeAspect="1"/>
          </p:cNvSpPr>
          <p:nvPr>
            <p:ph type="sldImg"/>
          </p:nvPr>
        </p:nvSpPr>
        <p:spPr>
          <a:xfrm>
            <a:off x="685800" y="1143000"/>
            <a:ext cx="5486400" cy="3086100"/>
          </a:xfrm>
          <a:prstGeom prst="rect">
            <a:avLst/>
          </a:prstGeom>
        </p:spPr>
      </p:sp>
      <p:sp>
        <p:nvSpPr>
          <p:cNvPr id="93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3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CCF79C8-1CC1-4825-9072-4FB553739BC0}" type="slidenum">
              <a:rPr lang="en-US" sz="1200" b="0" strike="noStrike" spc="-1">
                <a:latin typeface="Times New Roman"/>
              </a:rPr>
              <a:t>34</a:t>
            </a:fld>
            <a:endParaRPr lang="en-US" sz="1200" b="0" strike="noStrike" spc="-1">
              <a:latin typeface="Times New Roman"/>
            </a:endParaRPr>
          </a:p>
        </p:txBody>
      </p:sp>
      <p:sp>
        <p:nvSpPr>
          <p:cNvPr id="93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non-animated version of the following slide. (Title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AEDE9-5883-4CB4-BB67-A64A6F014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145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PlaceHolder 1"/>
          <p:cNvSpPr>
            <a:spLocks noGrp="1" noRot="1" noChangeAspect="1"/>
          </p:cNvSpPr>
          <p:nvPr>
            <p:ph type="sldImg"/>
          </p:nvPr>
        </p:nvSpPr>
        <p:spPr>
          <a:xfrm>
            <a:off x="685800" y="1143000"/>
            <a:ext cx="5486400" cy="3086100"/>
          </a:xfrm>
          <a:prstGeom prst="rect">
            <a:avLst/>
          </a:prstGeom>
        </p:spPr>
      </p:sp>
      <p:sp>
        <p:nvSpPr>
          <p:cNvPr id="85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5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856C896-D207-466C-9662-73D3BE261E20}" type="slidenum">
              <a:rPr lang="en-US" sz="1200" b="0" strike="noStrike" spc="-1">
                <a:latin typeface="Times New Roman"/>
              </a:rPr>
              <a:t>4</a:t>
            </a:fld>
            <a:endParaRPr lang="en-US" sz="1200" b="0" strike="noStrike" spc="-1">
              <a:latin typeface="Times New Roman"/>
            </a:endParaRPr>
          </a:p>
        </p:txBody>
      </p:sp>
      <p:sp>
        <p:nvSpPr>
          <p:cNvPr id="85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PlaceHolder 1"/>
          <p:cNvSpPr>
            <a:spLocks noGrp="1" noRot="1" noChangeAspect="1"/>
          </p:cNvSpPr>
          <p:nvPr>
            <p:ph type="sldImg"/>
          </p:nvPr>
        </p:nvSpPr>
        <p:spPr>
          <a:xfrm>
            <a:off x="685800" y="1143000"/>
            <a:ext cx="5486400" cy="3086100"/>
          </a:xfrm>
          <a:prstGeom prst="rect">
            <a:avLst/>
          </a:prstGeom>
        </p:spPr>
      </p:sp>
      <p:sp>
        <p:nvSpPr>
          <p:cNvPr id="85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5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06A2BCB-9A96-4AC3-83B9-85C7D6A9AFAD}" type="slidenum">
              <a:rPr lang="en-US" sz="1200" b="0" strike="noStrike" spc="-1">
                <a:latin typeface="Times New Roman"/>
              </a:rPr>
              <a:t>5</a:t>
            </a:fld>
            <a:endParaRPr lang="en-US" sz="1200" b="0" strike="noStrike" spc="-1">
              <a:latin typeface="Times New Roman"/>
            </a:endParaRPr>
          </a:p>
        </p:txBody>
      </p:sp>
      <p:sp>
        <p:nvSpPr>
          <p:cNvPr id="85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685800" y="1143000"/>
            <a:ext cx="5486400" cy="3086100"/>
          </a:xfrm>
          <a:prstGeom prst="rect">
            <a:avLst/>
          </a:prstGeom>
        </p:spPr>
      </p:sp>
      <p:sp>
        <p:nvSpPr>
          <p:cNvPr id="85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TODO: change the graphic to something more subtle (Completed by Lance)</a:t>
            </a:r>
          </a:p>
          <a:p>
            <a:pPr marL="216000" indent="-216000">
              <a:lnSpc>
                <a:spcPct val="100000"/>
              </a:lnSpc>
            </a:pPr>
            <a:endParaRPr lang="en-US" sz="2000" b="0" strike="noStrike" spc="-1">
              <a:latin typeface="Arial"/>
            </a:endParaRPr>
          </a:p>
          <a:p>
            <a:pPr marL="216000" indent="-216000">
              <a:lnSpc>
                <a:spcPct val="100000"/>
              </a:lnSpc>
            </a:pPr>
            <a:r>
              <a:rPr lang="en-US" sz="2000" b="0" strike="noStrike" spc="-1">
                <a:latin typeface="Arial"/>
              </a:rPr>
              <a:t>Photo source: https://www.theritemove.com/2019/09/30/game-plan-making-sure-you-pack-up-everything-of-importance/</a:t>
            </a:r>
          </a:p>
        </p:txBody>
      </p:sp>
      <p:sp>
        <p:nvSpPr>
          <p:cNvPr id="860" name="TextShape 3"/>
          <p:cNvSpPr txBox="1"/>
          <p:nvPr/>
        </p:nvSpPr>
        <p:spPr>
          <a:xfrm>
            <a:off x="0" y="8685360"/>
            <a:ext cx="2971440" cy="458280"/>
          </a:xfrm>
          <a:prstGeom prst="rect">
            <a:avLst/>
          </a:prstGeom>
          <a:noFill/>
          <a:ln>
            <a:noFill/>
          </a:ln>
        </p:spPr>
        <p:txBody>
          <a:bodyPr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1" normalizeH="0" baseline="0" noProof="0">
              <a:ln>
                <a:noFill/>
              </a:ln>
              <a:solidFill>
                <a:prstClr val="black"/>
              </a:solidFill>
              <a:effectLst/>
              <a:uLnTx/>
              <a:uFillTx/>
              <a:latin typeface="Times New Roman"/>
            </a:endParaRPr>
          </a:p>
        </p:txBody>
      </p:sp>
      <p:sp>
        <p:nvSpPr>
          <p:cNvPr id="861" name="TextShape 4"/>
          <p:cNvSpPr txBox="1"/>
          <p:nvPr/>
        </p:nvSpPr>
        <p:spPr>
          <a:xfrm>
            <a:off x="3884760" y="8685360"/>
            <a:ext cx="2971440" cy="458280"/>
          </a:xfrm>
          <a:prstGeom prst="rect">
            <a:avLst/>
          </a:prstGeom>
          <a:noFill/>
          <a:ln>
            <a:noFill/>
          </a:ln>
        </p:spPr>
        <p:txBody>
          <a:bodyPr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E77810-DCCD-4211-A6D7-310EDB3E4066}" type="slidenum">
              <a:rPr kumimoji="0" lang="en-US" sz="1200" b="0" i="0" u="none" strike="noStrike" kern="1200" cap="none" spc="-1" normalizeH="0" baseline="0" noProof="0">
                <a:ln>
                  <a:noFill/>
                </a:ln>
                <a:solidFill>
                  <a:prstClr val="black"/>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1" normalizeH="0" baseline="0" noProof="0">
              <a:ln>
                <a:noFill/>
              </a:ln>
              <a:solidFill>
                <a:prstClr val="black"/>
              </a:solidFill>
              <a:effectLst/>
              <a:uLnTx/>
              <a:uFillTx/>
              <a:latin typeface="Times New Roman"/>
            </a:endParaRPr>
          </a:p>
        </p:txBody>
      </p:sp>
    </p:spTree>
    <p:extLst>
      <p:ext uri="{BB962C8B-B14F-4D97-AF65-F5344CB8AC3E}">
        <p14:creationId xmlns:p14="http://schemas.microsoft.com/office/powerpoint/2010/main" val="942127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685800" y="1143000"/>
            <a:ext cx="5486400" cy="3086100"/>
          </a:xfrm>
          <a:prstGeom prst="rect">
            <a:avLst/>
          </a:prstGeom>
        </p:spPr>
      </p:sp>
      <p:sp>
        <p:nvSpPr>
          <p:cNvPr id="85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TODO: ask </a:t>
            </a:r>
            <a:r>
              <a:rPr lang="en-US" sz="2000" b="0" strike="noStrike" spc="-1" dirty="0" err="1">
                <a:latin typeface="Arial"/>
              </a:rPr>
              <a:t>janet</a:t>
            </a:r>
            <a:r>
              <a:rPr lang="en-US" sz="2000" b="0" strike="noStrike" spc="-1" dirty="0">
                <a:latin typeface="Arial"/>
              </a:rPr>
              <a:t> tomorrow</a:t>
            </a:r>
          </a:p>
          <a:p>
            <a:pPr marL="216000" indent="-216000">
              <a:lnSpc>
                <a:spcPct val="100000"/>
              </a:lnSpc>
            </a:pPr>
            <a:endParaRPr lang="en-US" sz="2000" b="0" strike="noStrike" spc="-1" dirty="0">
              <a:latin typeface="Arial"/>
            </a:endParaRPr>
          </a:p>
          <a:p>
            <a:pPr marL="216000" indent="-216000">
              <a:lnSpc>
                <a:spcPct val="100000"/>
              </a:lnSpc>
            </a:pPr>
            <a:r>
              <a:rPr lang="en-US" sz="2000" b="0" strike="noStrike" spc="-1" dirty="0">
                <a:latin typeface="Arial"/>
              </a:rPr>
              <a:t>Photo source: https://www.theritemove.com/2019/09/30/game-plan-making-sure-you-pack-up-everything-of-importance/</a:t>
            </a:r>
          </a:p>
        </p:txBody>
      </p:sp>
      <p:sp>
        <p:nvSpPr>
          <p:cNvPr id="860"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1"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78E77810-DCCD-4211-A6D7-310EDB3E4066}" type="slidenum">
              <a:rPr lang="en-US" sz="1200" b="0" strike="noStrike" spc="-1">
                <a:latin typeface="Times New Roman"/>
              </a:rPr>
              <a:t>7</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PlaceHolder 1"/>
          <p:cNvSpPr>
            <a:spLocks noGrp="1" noRot="1" noChangeAspect="1"/>
          </p:cNvSpPr>
          <p:nvPr>
            <p:ph type="sldImg"/>
          </p:nvPr>
        </p:nvSpPr>
        <p:spPr>
          <a:xfrm>
            <a:off x="685800" y="1143000"/>
            <a:ext cx="5486400" cy="3086100"/>
          </a:xfrm>
          <a:prstGeom prst="rect">
            <a:avLst/>
          </a:prstGeom>
        </p:spPr>
      </p:sp>
      <p:sp>
        <p:nvSpPr>
          <p:cNvPr id="86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https://www.hireahelper.com/movers-academy/on-the-job/estimating-job-times/</a:t>
            </a:r>
          </a:p>
          <a:p>
            <a:pPr marL="216000" indent="-216000">
              <a:lnSpc>
                <a:spcPct val="100000"/>
              </a:lnSpc>
            </a:pPr>
            <a:r>
              <a:rPr lang="en-US" sz="2000" b="0" strike="noStrike" spc="-1">
                <a:latin typeface="Arial"/>
              </a:rPr>
              <a:t>https://www.uhaul.com/Reservations/RatesTrucks/</a:t>
            </a:r>
          </a:p>
          <a:p>
            <a:pPr marL="216000" indent="-216000">
              <a:lnSpc>
                <a:spcPct val="100000"/>
              </a:lnSpc>
            </a:pPr>
            <a:r>
              <a:rPr lang="en-US" sz="2000" b="0" strike="noStrike" spc="-1">
                <a:latin typeface="Arial"/>
              </a:rPr>
              <a:t>https://www.move.org/average-cost-truck-rental/</a:t>
            </a:r>
          </a:p>
          <a:p>
            <a:pPr marL="216000" indent="-216000">
              <a:lnSpc>
                <a:spcPct val="100000"/>
              </a:lnSpc>
            </a:pPr>
            <a:r>
              <a:rPr lang="en-US" sz="2000" b="0" strike="noStrike" spc="-1">
                <a:latin typeface="Arial"/>
              </a:rPr>
              <a:t>https://www.victoryvan.com/moving-and-storage/how-long-takes-move-new-house</a:t>
            </a:r>
          </a:p>
          <a:p>
            <a:pPr marL="216000" indent="-216000">
              <a:lnSpc>
                <a:spcPct val="100000"/>
              </a:lnSpc>
            </a:pPr>
            <a:r>
              <a:rPr lang="en-US" sz="2000" b="0" strike="noStrike" spc="-1">
                <a:latin typeface="Arial"/>
              </a:rPr>
              <a:t>https://www.movers.com/moving-guides/moving-four-bedroom-house-costs.html</a:t>
            </a:r>
          </a:p>
          <a:p>
            <a:pPr marL="216000" indent="-216000">
              <a:lnSpc>
                <a:spcPct val="100000"/>
              </a:lnSpc>
            </a:pPr>
            <a:r>
              <a:rPr lang="en-US" sz="2000" b="0" strike="noStrike" spc="-1">
                <a:latin typeface="Arial"/>
              </a:rPr>
              <a:t>TODO: adjust the header sizes for the graphs</a:t>
            </a:r>
          </a:p>
        </p:txBody>
      </p:sp>
      <p:sp>
        <p:nvSpPr>
          <p:cNvPr id="864"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5"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7BE466D6-35EA-457D-86CE-C7CBC1B1A7E5}" type="slidenum">
              <a:rPr lang="en-US" sz="1200" b="0" strike="noStrike" spc="-1">
                <a:latin typeface="Times New Roman"/>
              </a:rPr>
              <a:t>8</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 name="PlaceHolder 1"/>
          <p:cNvSpPr>
            <a:spLocks noGrp="1" noRot="1" noChangeAspect="1"/>
          </p:cNvSpPr>
          <p:nvPr>
            <p:ph type="sldImg"/>
          </p:nvPr>
        </p:nvSpPr>
        <p:spPr>
          <a:xfrm>
            <a:off x="685800" y="1143000"/>
            <a:ext cx="5486400" cy="3086100"/>
          </a:xfrm>
          <a:prstGeom prst="rect">
            <a:avLst/>
          </a:prstGeom>
        </p:spPr>
      </p:sp>
      <p:sp>
        <p:nvSpPr>
          <p:cNvPr id="86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endParaRPr lang="en-US" sz="2000" b="0" strike="noStrike" spc="-1" dirty="0">
              <a:latin typeface="Arial"/>
            </a:endParaRPr>
          </a:p>
        </p:txBody>
      </p:sp>
      <p:sp>
        <p:nvSpPr>
          <p:cNvPr id="868"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9"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A8AD8C77-ACC0-4418-833A-4BAC6955ACC3}" type="slidenum">
              <a:rPr lang="en-US" sz="1200" b="0" strike="noStrike" spc="-1">
                <a:latin typeface="Times New Roman"/>
              </a:rPr>
              <a:t>9</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0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9"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3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55"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0"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0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10/12/20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65213938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10/12/20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00109949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10/12/20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28374471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10/12/20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46610368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10/12/20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08428217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10/12/20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484591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10/12/20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86964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10/12/20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39504872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10/12/20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35887359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10/12/20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82653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10/12/20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49306454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extLst>
      <p:ext uri="{BB962C8B-B14F-4D97-AF65-F5344CB8AC3E}">
        <p14:creationId xmlns:p14="http://schemas.microsoft.com/office/powerpoint/2010/main" val="61103431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0161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6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8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8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9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0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1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6"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2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4"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8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8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9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9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2"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1"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8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2"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1"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6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8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0ACFE92B-5F90-40A5-9F3C-6C0333880C03}" type="datetime1">
              <a:rPr lang="en-US" sz="1200" b="1" strike="noStrike" spc="-1">
                <a:solidFill>
                  <a:srgbClr val="FFFFFF"/>
                </a:solidFill>
                <a:latin typeface="Gulim"/>
              </a:rPr>
              <a:t>10/12/20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5337C849-1A0E-4999-85DA-811C1501772B}"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37" name="Group 1"/>
          <p:cNvGrpSpPr/>
          <p:nvPr/>
        </p:nvGrpSpPr>
        <p:grpSpPr>
          <a:xfrm>
            <a:off x="87480" y="6091200"/>
            <a:ext cx="692640" cy="694440"/>
            <a:chOff x="87480" y="6091200"/>
            <a:chExt cx="692640" cy="694440"/>
          </a:xfrm>
        </p:grpSpPr>
        <p:sp>
          <p:nvSpPr>
            <p:cNvPr id="438" name="CustomShape 2"/>
            <p:cNvSpPr/>
            <p:nvPr/>
          </p:nvSpPr>
          <p:spPr>
            <a:xfrm>
              <a:off x="874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39" name="CustomShape 3"/>
            <p:cNvSpPr/>
            <p:nvPr/>
          </p:nvSpPr>
          <p:spPr>
            <a:xfrm>
              <a:off x="3358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0" name="CustomShape 4"/>
            <p:cNvSpPr/>
            <p:nvPr/>
          </p:nvSpPr>
          <p:spPr>
            <a:xfrm>
              <a:off x="335880" y="63424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1" name="CustomShape 5"/>
            <p:cNvSpPr/>
            <p:nvPr/>
          </p:nvSpPr>
          <p:spPr>
            <a:xfrm>
              <a:off x="87480" y="63406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2" name="CustomShape 6"/>
            <p:cNvSpPr/>
            <p:nvPr/>
          </p:nvSpPr>
          <p:spPr>
            <a:xfrm>
              <a:off x="87480" y="609120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3" name="CustomShape 7"/>
            <p:cNvSpPr/>
            <p:nvPr/>
          </p:nvSpPr>
          <p:spPr>
            <a:xfrm>
              <a:off x="58572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44" name="PlaceHolder 8"/>
          <p:cNvSpPr>
            <a:spLocks noGrp="1"/>
          </p:cNvSpPr>
          <p:nvPr>
            <p:ph type="title"/>
          </p:nvPr>
        </p:nvSpPr>
        <p:spPr>
          <a:xfrm>
            <a:off x="838080" y="365040"/>
            <a:ext cx="10514520" cy="1324440"/>
          </a:xfrm>
          <a:prstGeom prst="rect">
            <a:avLst/>
          </a:prstGeom>
        </p:spPr>
        <p:txBody>
          <a:bodyPr lIns="0" tIns="0" rIns="0" bIns="0" anchor="ctr">
            <a:noAutofit/>
          </a:bodyPr>
          <a:lstStyle/>
          <a:p>
            <a:pPr algn="ctr"/>
            <a:r>
              <a:rPr lang="en-US" sz="1800" b="0" strike="noStrike" spc="-1">
                <a:latin typeface="Arial"/>
              </a:rPr>
              <a:t>Click to edit the title text format</a:t>
            </a:r>
          </a:p>
        </p:txBody>
      </p:sp>
      <p:sp>
        <p:nvSpPr>
          <p:cNvPr id="445" name="PlaceHolder 9"/>
          <p:cNvSpPr>
            <a:spLocks noGrp="1"/>
          </p:cNvSpPr>
          <p:nvPr>
            <p:ph type="body"/>
          </p:nvPr>
        </p:nvSpPr>
        <p:spPr>
          <a:xfrm>
            <a:off x="609480" y="1604520"/>
            <a:ext cx="5353920" cy="397692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US"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US" sz="1800" b="0" strike="noStrike" spc="-1">
                <a:latin typeface="Arial"/>
              </a:rPr>
              <a:t>Third Outline Level</a:t>
            </a:r>
          </a:p>
          <a:p>
            <a:pPr marL="1728000" lvl="3" indent="-216000" algn="ctr">
              <a:spcBef>
                <a:spcPts val="567"/>
              </a:spcBef>
              <a:buClr>
                <a:srgbClr val="000000"/>
              </a:buClr>
              <a:buSzPct val="75000"/>
              <a:buFont typeface="Symbol" charset="2"/>
              <a:buChar char=""/>
            </a:pPr>
            <a:r>
              <a:rPr lang="en-US"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US"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US"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US" sz="1800" b="0" strike="noStrike" spc="-1">
                <a:latin typeface="Arial"/>
              </a:rPr>
              <a:t>Seventh Outline Level</a:t>
            </a:r>
          </a:p>
        </p:txBody>
      </p:sp>
      <p:sp>
        <p:nvSpPr>
          <p:cNvPr id="446" name="PlaceHolder 10"/>
          <p:cNvSpPr>
            <a:spLocks noGrp="1"/>
          </p:cNvSpPr>
          <p:nvPr>
            <p:ph type="body"/>
          </p:nvPr>
        </p:nvSpPr>
        <p:spPr>
          <a:xfrm>
            <a:off x="6231960" y="1604520"/>
            <a:ext cx="5353920" cy="397692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US"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US" sz="1800" b="0" strike="noStrike" spc="-1">
                <a:latin typeface="Arial"/>
              </a:rPr>
              <a:t>Third Outline Level</a:t>
            </a:r>
          </a:p>
          <a:p>
            <a:pPr marL="1728000" lvl="3" indent="-216000" algn="ctr">
              <a:spcBef>
                <a:spcPts val="567"/>
              </a:spcBef>
              <a:buClr>
                <a:srgbClr val="000000"/>
              </a:buClr>
              <a:buSzPct val="75000"/>
              <a:buFont typeface="Symbol" charset="2"/>
              <a:buChar char=""/>
            </a:pPr>
            <a:r>
              <a:rPr lang="en-US"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US"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US"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3" name="Group 1"/>
          <p:cNvGrpSpPr/>
          <p:nvPr/>
        </p:nvGrpSpPr>
        <p:grpSpPr>
          <a:xfrm>
            <a:off x="87480" y="6091200"/>
            <a:ext cx="692640" cy="694440"/>
            <a:chOff x="87480" y="6091200"/>
            <a:chExt cx="692640" cy="694440"/>
          </a:xfrm>
        </p:grpSpPr>
        <p:sp>
          <p:nvSpPr>
            <p:cNvPr id="484" name="CustomShape 2"/>
            <p:cNvSpPr/>
            <p:nvPr/>
          </p:nvSpPr>
          <p:spPr>
            <a:xfrm>
              <a:off x="874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5" name="CustomShape 3"/>
            <p:cNvSpPr/>
            <p:nvPr/>
          </p:nvSpPr>
          <p:spPr>
            <a:xfrm>
              <a:off x="3358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6" name="CustomShape 4"/>
            <p:cNvSpPr/>
            <p:nvPr/>
          </p:nvSpPr>
          <p:spPr>
            <a:xfrm>
              <a:off x="335880" y="63424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7" name="CustomShape 5"/>
            <p:cNvSpPr/>
            <p:nvPr/>
          </p:nvSpPr>
          <p:spPr>
            <a:xfrm>
              <a:off x="87480" y="63406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8" name="CustomShape 6"/>
            <p:cNvSpPr/>
            <p:nvPr/>
          </p:nvSpPr>
          <p:spPr>
            <a:xfrm>
              <a:off x="87480" y="609120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9" name="CustomShape 7"/>
            <p:cNvSpPr/>
            <p:nvPr/>
          </p:nvSpPr>
          <p:spPr>
            <a:xfrm>
              <a:off x="58572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90" name="PlaceHolder 8"/>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4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10/12/20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798513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360" cy="695160"/>
            <a:chOff x="87480" y="6091200"/>
            <a:chExt cx="693360" cy="695160"/>
          </a:xfrm>
        </p:grpSpPr>
        <p:sp>
          <p:nvSpPr>
            <p:cNvPr id="49"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dt"/>
          </p:nvPr>
        </p:nvSpPr>
        <p:spPr>
          <a:xfrm>
            <a:off x="838080" y="6311880"/>
            <a:ext cx="2742840" cy="545760"/>
          </a:xfrm>
          <a:prstGeom prst="rect">
            <a:avLst/>
          </a:prstGeom>
        </p:spPr>
        <p:txBody>
          <a:bodyPr anchor="ctr">
            <a:noAutofit/>
          </a:bodyPr>
          <a:lstStyle/>
          <a:p>
            <a:pPr>
              <a:lnSpc>
                <a:spcPct val="100000"/>
              </a:lnSpc>
            </a:pPr>
            <a:fld id="{A6AD04B5-BF85-49A1-A96E-7C9EB63060E4}" type="datetime1">
              <a:rPr lang="en-US" sz="1200" b="1" strike="noStrike" spc="-1">
                <a:solidFill>
                  <a:srgbClr val="FFFFFF"/>
                </a:solidFill>
                <a:latin typeface="Gulim"/>
              </a:rPr>
              <a:t>10/12/20</a:t>
            </a:fld>
            <a:endParaRPr lang="en-US" sz="1200" b="0" strike="noStrike" spc="-1">
              <a:latin typeface="Times New Roman"/>
            </a:endParaRPr>
          </a:p>
        </p:txBody>
      </p:sp>
      <p:sp>
        <p:nvSpPr>
          <p:cNvPr id="56" name="PlaceHolder 9"/>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7" name="PlaceHolder 10"/>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D0357B2A-671A-4411-B829-EEA73F42010D}" type="slidenum">
              <a:rPr lang="en-US" sz="1200" b="1" strike="noStrike" spc="-1">
                <a:solidFill>
                  <a:srgbClr val="FFFFFF"/>
                </a:solidFill>
                <a:latin typeface="Gulim"/>
              </a:rPr>
              <a:t>‹#›</a:t>
            </a:fld>
            <a:endParaRPr lang="en-US" sz="1200" b="0" strike="noStrike" spc="-1">
              <a:latin typeface="Times New Roman"/>
            </a:endParaRPr>
          </a:p>
        </p:txBody>
      </p:sp>
      <p:sp>
        <p:nvSpPr>
          <p:cNvPr id="58" name="PlaceHolder 1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9"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6" name="Group 1"/>
          <p:cNvGrpSpPr/>
          <p:nvPr/>
        </p:nvGrpSpPr>
        <p:grpSpPr>
          <a:xfrm>
            <a:off x="144360" y="6054840"/>
            <a:ext cx="693720" cy="695160"/>
            <a:chOff x="144360" y="6054840"/>
            <a:chExt cx="693720" cy="695160"/>
          </a:xfrm>
        </p:grpSpPr>
        <p:sp>
          <p:nvSpPr>
            <p:cNvPr id="97"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0"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1"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2"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3"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104"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105"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C4247B71-37B9-4BD5-B825-09A38FD488D6}" type="datetime1">
              <a:rPr lang="en-US" sz="1200" b="1" strike="noStrike" spc="-1">
                <a:solidFill>
                  <a:srgbClr val="FFFFFF"/>
                </a:solidFill>
                <a:latin typeface="Gulim"/>
              </a:rPr>
              <a:t>10/12/20</a:t>
            </a:fld>
            <a:endParaRPr lang="en-US" sz="1200" b="0" strike="noStrike" spc="-1">
              <a:latin typeface="Times New Roman"/>
            </a:endParaRPr>
          </a:p>
        </p:txBody>
      </p:sp>
      <p:sp>
        <p:nvSpPr>
          <p:cNvPr id="106"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7"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9EC62932-661E-4883-AC98-1164EEFD9A2A}"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44" name="Group 1"/>
          <p:cNvGrpSpPr/>
          <p:nvPr/>
        </p:nvGrpSpPr>
        <p:grpSpPr>
          <a:xfrm>
            <a:off x="87480" y="6091200"/>
            <a:ext cx="693360" cy="695160"/>
            <a:chOff x="87480" y="6091200"/>
            <a:chExt cx="693360" cy="695160"/>
          </a:xfrm>
        </p:grpSpPr>
        <p:sp>
          <p:nvSpPr>
            <p:cNvPr id="145"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6"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7"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8"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9"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0"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51"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152"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153"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F0205D0-9D1E-4C44-B4EA-4490D58E35D8}" type="datetime1">
              <a:rPr lang="en-US" sz="1200" b="1" strike="noStrike" spc="-1">
                <a:solidFill>
                  <a:srgbClr val="FFFFFF"/>
                </a:solidFill>
                <a:latin typeface="Gulim"/>
              </a:rPr>
              <a:t>10/12/20</a:t>
            </a:fld>
            <a:endParaRPr lang="en-US" sz="1200" b="0" strike="noStrike" spc="-1">
              <a:latin typeface="Times New Roman"/>
            </a:endParaRPr>
          </a:p>
        </p:txBody>
      </p:sp>
      <p:sp>
        <p:nvSpPr>
          <p:cNvPr id="154"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55"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9A61822E-11C4-42CE-9F25-EF571CA1A230}"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92" name="Group 1"/>
          <p:cNvGrpSpPr/>
          <p:nvPr/>
        </p:nvGrpSpPr>
        <p:grpSpPr>
          <a:xfrm>
            <a:off x="87480" y="6091200"/>
            <a:ext cx="693360" cy="695160"/>
            <a:chOff x="87480" y="6091200"/>
            <a:chExt cx="693360" cy="695160"/>
          </a:xfrm>
        </p:grpSpPr>
        <p:sp>
          <p:nvSpPr>
            <p:cNvPr id="19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4"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5"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6"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7"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8"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9"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200"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64D70870-9BBF-45B3-86A7-5CA95AF03C68}" type="datetime1">
              <a:rPr lang="en-US" sz="1200" b="1" strike="noStrike" spc="-1">
                <a:solidFill>
                  <a:srgbClr val="FFFFFF"/>
                </a:solidFill>
                <a:latin typeface="Gulim"/>
              </a:rPr>
              <a:t>10/12/20</a:t>
            </a:fld>
            <a:endParaRPr lang="en-US" sz="1200" b="0" strike="noStrike" spc="-1">
              <a:latin typeface="Times New Roman"/>
            </a:endParaRPr>
          </a:p>
        </p:txBody>
      </p:sp>
      <p:sp>
        <p:nvSpPr>
          <p:cNvPr id="201"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202"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27C033E0-FC10-4E4E-9E1D-2105F1407EE0}" type="slidenum">
              <a:rPr lang="en-US" sz="1200" b="1" strike="noStrike" spc="-1">
                <a:solidFill>
                  <a:srgbClr val="FFFFFF"/>
                </a:solidFill>
                <a:latin typeface="Gulim"/>
              </a:rPr>
              <a:t>‹#›</a:t>
            </a:fld>
            <a:endParaRPr lang="en-US" sz="1200" b="0" strike="noStrike" spc="-1">
              <a:latin typeface="Times New Roman"/>
            </a:endParaRPr>
          </a:p>
        </p:txBody>
      </p:sp>
      <p:sp>
        <p:nvSpPr>
          <p:cNvPr id="203"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40" name="Group 1"/>
          <p:cNvGrpSpPr/>
          <p:nvPr/>
        </p:nvGrpSpPr>
        <p:grpSpPr>
          <a:xfrm>
            <a:off x="144360" y="6054840"/>
            <a:ext cx="693720" cy="695160"/>
            <a:chOff x="144360" y="6054840"/>
            <a:chExt cx="693720" cy="695160"/>
          </a:xfrm>
        </p:grpSpPr>
        <p:sp>
          <p:nvSpPr>
            <p:cNvPr id="241"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2"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3"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4"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5"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6"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47"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248" name="PlaceHolder 9"/>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49" name="PlaceHolder 10"/>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50" name="PlaceHolder 11"/>
          <p:cNvSpPr>
            <a:spLocks noGrp="1"/>
          </p:cNvSpPr>
          <p:nvPr>
            <p:ph type="dt"/>
          </p:nvPr>
        </p:nvSpPr>
        <p:spPr>
          <a:xfrm>
            <a:off x="838080" y="6311880"/>
            <a:ext cx="2742840" cy="545760"/>
          </a:xfrm>
          <a:prstGeom prst="rect">
            <a:avLst/>
          </a:prstGeom>
        </p:spPr>
        <p:txBody>
          <a:bodyPr anchor="ctr">
            <a:noAutofit/>
          </a:bodyPr>
          <a:lstStyle/>
          <a:p>
            <a:pPr>
              <a:lnSpc>
                <a:spcPct val="100000"/>
              </a:lnSpc>
            </a:pPr>
            <a:fld id="{CA75E193-AD3E-4151-8DC7-FB50926F3C7C}" type="datetime1">
              <a:rPr lang="en-US" sz="1200" b="1" strike="noStrike" spc="-1">
                <a:solidFill>
                  <a:srgbClr val="FFFFFF"/>
                </a:solidFill>
                <a:latin typeface="Gulim"/>
              </a:rPr>
              <a:t>10/12/20</a:t>
            </a:fld>
            <a:endParaRPr lang="en-US" sz="1200" b="0" strike="noStrike" spc="-1">
              <a:latin typeface="Times New Roman"/>
            </a:endParaRPr>
          </a:p>
        </p:txBody>
      </p:sp>
      <p:sp>
        <p:nvSpPr>
          <p:cNvPr id="251" name="PlaceHolder 12"/>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252" name="PlaceHolder 13"/>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5AC720EC-0590-4580-8DAB-3FA03B265614}"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89" name="Group 1"/>
          <p:cNvGrpSpPr/>
          <p:nvPr/>
        </p:nvGrpSpPr>
        <p:grpSpPr>
          <a:xfrm>
            <a:off x="144360" y="6054840"/>
            <a:ext cx="693720" cy="695160"/>
            <a:chOff x="144360" y="6054840"/>
            <a:chExt cx="693720" cy="695160"/>
          </a:xfrm>
        </p:grpSpPr>
        <p:sp>
          <p:nvSpPr>
            <p:cNvPr id="290"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1"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2"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3"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4"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5"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96" name="PlaceHolder 8"/>
          <p:cNvSpPr>
            <a:spLocks noGrp="1"/>
          </p:cNvSpPr>
          <p:nvPr>
            <p:ph type="title"/>
          </p:nvPr>
        </p:nvSpPr>
        <p:spPr>
          <a:xfrm>
            <a:off x="8398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297" name="PlaceHolder 9"/>
          <p:cNvSpPr>
            <a:spLocks noGrp="1"/>
          </p:cNvSpPr>
          <p:nvPr>
            <p:ph type="body"/>
          </p:nvPr>
        </p:nvSpPr>
        <p:spPr>
          <a:xfrm>
            <a:off x="839880" y="1681200"/>
            <a:ext cx="5157360" cy="823680"/>
          </a:xfrm>
          <a:prstGeom prst="rect">
            <a:avLst/>
          </a:prstGeom>
        </p:spPr>
        <p:txBody>
          <a:bodyPr anchor="b">
            <a:noAutofit/>
          </a:bodyPr>
          <a:lstStyle/>
          <a:p>
            <a:pPr>
              <a:lnSpc>
                <a:spcPct val="90000"/>
              </a:lnSpc>
              <a:spcBef>
                <a:spcPts val="1001"/>
              </a:spcBef>
              <a:tabLst>
                <a:tab pos="0" algn="l"/>
              </a:tabLst>
            </a:pPr>
            <a:r>
              <a:rPr lang="en-US" sz="2400" b="1" strike="noStrike" spc="-1">
                <a:solidFill>
                  <a:srgbClr val="000000"/>
                </a:solidFill>
                <a:latin typeface="Gulim"/>
              </a:rPr>
              <a:t>Click to edit Master text styles</a:t>
            </a:r>
            <a:endParaRPr lang="en-US" sz="2400" b="0" strike="noStrike" spc="-1">
              <a:solidFill>
                <a:srgbClr val="000000"/>
              </a:solidFill>
              <a:latin typeface="Gulim"/>
            </a:endParaRPr>
          </a:p>
        </p:txBody>
      </p:sp>
      <p:sp>
        <p:nvSpPr>
          <p:cNvPr id="298" name="PlaceHolder 10"/>
          <p:cNvSpPr>
            <a:spLocks noGrp="1"/>
          </p:cNvSpPr>
          <p:nvPr>
            <p:ph type="body"/>
          </p:nvPr>
        </p:nvSpPr>
        <p:spPr>
          <a:xfrm>
            <a:off x="839880" y="2505240"/>
            <a:ext cx="5157360" cy="368424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99" name="PlaceHolder 11"/>
          <p:cNvSpPr>
            <a:spLocks noGrp="1"/>
          </p:cNvSpPr>
          <p:nvPr>
            <p:ph type="body"/>
          </p:nvPr>
        </p:nvSpPr>
        <p:spPr>
          <a:xfrm>
            <a:off x="6172200" y="1681200"/>
            <a:ext cx="5182920" cy="823680"/>
          </a:xfrm>
          <a:prstGeom prst="rect">
            <a:avLst/>
          </a:prstGeom>
        </p:spPr>
        <p:txBody>
          <a:bodyPr anchor="b">
            <a:noAutofit/>
          </a:bodyPr>
          <a:lstStyle/>
          <a:p>
            <a:pPr>
              <a:lnSpc>
                <a:spcPct val="90000"/>
              </a:lnSpc>
              <a:spcBef>
                <a:spcPts val="1001"/>
              </a:spcBef>
              <a:tabLst>
                <a:tab pos="0" algn="l"/>
              </a:tabLst>
            </a:pPr>
            <a:r>
              <a:rPr lang="en-US" sz="2400" b="1" strike="noStrike" spc="-1">
                <a:solidFill>
                  <a:srgbClr val="000000"/>
                </a:solidFill>
                <a:latin typeface="Gulim"/>
              </a:rPr>
              <a:t>Click to edit Master text styles</a:t>
            </a:r>
            <a:endParaRPr lang="en-US" sz="2400" b="0" strike="noStrike" spc="-1">
              <a:solidFill>
                <a:srgbClr val="000000"/>
              </a:solidFill>
              <a:latin typeface="Gulim"/>
            </a:endParaRPr>
          </a:p>
        </p:txBody>
      </p:sp>
      <p:sp>
        <p:nvSpPr>
          <p:cNvPr id="300" name="PlaceHolder 12"/>
          <p:cNvSpPr>
            <a:spLocks noGrp="1"/>
          </p:cNvSpPr>
          <p:nvPr>
            <p:ph type="body"/>
          </p:nvPr>
        </p:nvSpPr>
        <p:spPr>
          <a:xfrm>
            <a:off x="6172200" y="2505240"/>
            <a:ext cx="5182920" cy="368424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301" name="PlaceHolder 13"/>
          <p:cNvSpPr>
            <a:spLocks noGrp="1"/>
          </p:cNvSpPr>
          <p:nvPr>
            <p:ph type="dt"/>
          </p:nvPr>
        </p:nvSpPr>
        <p:spPr>
          <a:xfrm>
            <a:off x="838080" y="6311880"/>
            <a:ext cx="2742840" cy="545760"/>
          </a:xfrm>
          <a:prstGeom prst="rect">
            <a:avLst/>
          </a:prstGeom>
        </p:spPr>
        <p:txBody>
          <a:bodyPr anchor="ctr">
            <a:noAutofit/>
          </a:bodyPr>
          <a:lstStyle/>
          <a:p>
            <a:pPr>
              <a:lnSpc>
                <a:spcPct val="100000"/>
              </a:lnSpc>
            </a:pPr>
            <a:fld id="{4C383E5F-A9A3-487C-83A2-744413D881F6}" type="datetime1">
              <a:rPr lang="en-US" sz="1200" b="1" strike="noStrike" spc="-1">
                <a:solidFill>
                  <a:srgbClr val="FFFFFF"/>
                </a:solidFill>
                <a:latin typeface="Gulim"/>
              </a:rPr>
              <a:t>10/12/20</a:t>
            </a:fld>
            <a:endParaRPr lang="en-US" sz="1200" b="0" strike="noStrike" spc="-1">
              <a:latin typeface="Times New Roman"/>
            </a:endParaRPr>
          </a:p>
        </p:txBody>
      </p:sp>
      <p:sp>
        <p:nvSpPr>
          <p:cNvPr id="302" name="PlaceHolder 14"/>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303" name="PlaceHolder 15"/>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1E4EA281-DF91-4C08-AA84-D09ADE92331A}"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40" name="Group 1"/>
          <p:cNvGrpSpPr/>
          <p:nvPr/>
        </p:nvGrpSpPr>
        <p:grpSpPr>
          <a:xfrm>
            <a:off x="87480" y="6091200"/>
            <a:ext cx="693360" cy="695160"/>
            <a:chOff x="87480" y="6091200"/>
            <a:chExt cx="693360" cy="695160"/>
          </a:xfrm>
        </p:grpSpPr>
        <p:sp>
          <p:nvSpPr>
            <p:cNvPr id="341"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47"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348" name="PlaceHolder 9"/>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349" name="PlaceHolder 10"/>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350" name="PlaceHolder 11"/>
          <p:cNvSpPr>
            <a:spLocks noGrp="1"/>
          </p:cNvSpPr>
          <p:nvPr>
            <p:ph type="dt"/>
          </p:nvPr>
        </p:nvSpPr>
        <p:spPr>
          <a:xfrm>
            <a:off x="838080" y="6311880"/>
            <a:ext cx="2742840" cy="545760"/>
          </a:xfrm>
          <a:prstGeom prst="rect">
            <a:avLst/>
          </a:prstGeom>
        </p:spPr>
        <p:txBody>
          <a:bodyPr anchor="ctr">
            <a:noAutofit/>
          </a:bodyPr>
          <a:lstStyle/>
          <a:p>
            <a:pPr>
              <a:lnSpc>
                <a:spcPct val="100000"/>
              </a:lnSpc>
            </a:pPr>
            <a:fld id="{0763D2A7-F395-4782-A4F1-5EEBECF963BA}" type="datetime1">
              <a:rPr lang="en-US" sz="1200" b="1" strike="noStrike" spc="-1">
                <a:solidFill>
                  <a:srgbClr val="FFFFFF"/>
                </a:solidFill>
                <a:latin typeface="Gulim"/>
              </a:rPr>
              <a:t>10/12/20</a:t>
            </a:fld>
            <a:endParaRPr lang="en-US" sz="1200" b="0" strike="noStrike" spc="-1">
              <a:latin typeface="Times New Roman"/>
            </a:endParaRPr>
          </a:p>
        </p:txBody>
      </p:sp>
      <p:sp>
        <p:nvSpPr>
          <p:cNvPr id="351" name="PlaceHolder 12"/>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352" name="PlaceHolder 13"/>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268CDBC4-3CD5-4F6E-9FBF-6E78BF2220EB}"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89" name="Group 1"/>
          <p:cNvGrpSpPr/>
          <p:nvPr/>
        </p:nvGrpSpPr>
        <p:grpSpPr>
          <a:xfrm>
            <a:off x="87480" y="6091200"/>
            <a:ext cx="693360" cy="695160"/>
            <a:chOff x="87480" y="6091200"/>
            <a:chExt cx="693360" cy="695160"/>
          </a:xfrm>
        </p:grpSpPr>
        <p:sp>
          <p:nvSpPr>
            <p:cNvPr id="390"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1"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2"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3"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4"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5"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96" name="PlaceHolder 8"/>
          <p:cNvSpPr>
            <a:spLocks noGrp="1"/>
          </p:cNvSpPr>
          <p:nvPr>
            <p:ph type="title"/>
          </p:nvPr>
        </p:nvSpPr>
        <p:spPr>
          <a:xfrm>
            <a:off x="831960" y="1709640"/>
            <a:ext cx="10515240" cy="2852280"/>
          </a:xfrm>
          <a:prstGeom prst="rect">
            <a:avLst/>
          </a:prstGeom>
        </p:spPr>
        <p:txBody>
          <a:bodyPr anchor="b">
            <a:noAutofit/>
          </a:bodyPr>
          <a:lstStyle/>
          <a:p>
            <a:pPr>
              <a:lnSpc>
                <a:spcPct val="90000"/>
              </a:lnSpc>
            </a:pPr>
            <a:r>
              <a:rPr lang="en-US" sz="6000" b="0" strike="noStrike" spc="-1">
                <a:solidFill>
                  <a:srgbClr val="FFFFFF"/>
                </a:solidFill>
                <a:latin typeface="Gulim"/>
              </a:rPr>
              <a:t>Click to edit Master title style</a:t>
            </a:r>
          </a:p>
        </p:txBody>
      </p:sp>
      <p:sp>
        <p:nvSpPr>
          <p:cNvPr id="397" name="PlaceHolder 9"/>
          <p:cNvSpPr>
            <a:spLocks noGrp="1"/>
          </p:cNvSpPr>
          <p:nvPr>
            <p:ph type="body"/>
          </p:nvPr>
        </p:nvSpPr>
        <p:spPr>
          <a:xfrm>
            <a:off x="831960" y="4589640"/>
            <a:ext cx="10515240" cy="1499760"/>
          </a:xfrm>
          <a:prstGeom prst="rect">
            <a:avLst/>
          </a:prstGeom>
        </p:spPr>
        <p:txBody>
          <a:bodyPr>
            <a:noAutofit/>
          </a:bodyPr>
          <a:lstStyle/>
          <a:p>
            <a:pPr>
              <a:lnSpc>
                <a:spcPct val="90000"/>
              </a:lnSpc>
              <a:spcBef>
                <a:spcPts val="1001"/>
              </a:spcBef>
              <a:tabLst>
                <a:tab pos="0" algn="l"/>
              </a:tabLst>
            </a:pPr>
            <a:r>
              <a:rPr lang="en-US" sz="2400" b="0" strike="noStrike" spc="-1">
                <a:solidFill>
                  <a:srgbClr val="FFFFFF"/>
                </a:solidFill>
                <a:latin typeface="Gulim"/>
              </a:rPr>
              <a:t>Click to edit Master text styles</a:t>
            </a:r>
          </a:p>
        </p:txBody>
      </p:sp>
      <p:sp>
        <p:nvSpPr>
          <p:cNvPr id="398"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A36ECA94-803A-4C53-A477-BF92A20FF18E}" type="datetime1">
              <a:rPr lang="en-US" sz="1200" b="1" strike="noStrike" spc="-1">
                <a:solidFill>
                  <a:srgbClr val="FFFFFF"/>
                </a:solidFill>
                <a:latin typeface="Gulim"/>
              </a:rPr>
              <a:t>10/12/20</a:t>
            </a:fld>
            <a:endParaRPr lang="en-US" sz="1200" b="0" strike="noStrike" spc="-1">
              <a:latin typeface="Times New Roman"/>
            </a:endParaRPr>
          </a:p>
        </p:txBody>
      </p:sp>
      <p:sp>
        <p:nvSpPr>
          <p:cNvPr id="399"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400"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3325E595-BE5C-473A-9090-DEAA09496E41}"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myedmondsnews.com/2016/06/edmonds-woman-being-investigated-for-dui-after-u-haul-truck-hits-garage/" TargetMode="External"/><Relationship Id="rId4" Type="http://schemas.openxmlformats.org/officeDocument/2006/relationships/hyperlink" Target="https://www.hayesbc.com/causes-of-trailer-sway-and-how-to-prevent-the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11.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2.xml"/><Relationship Id="rId1" Type="http://schemas.openxmlformats.org/officeDocument/2006/relationships/slideLayout" Target="../slideLayouts/slideLayout64.xml"/><Relationship Id="rId5" Type="http://schemas.openxmlformats.org/officeDocument/2006/relationships/image" Target="../media/image15.jp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3.xml"/><Relationship Id="rId1" Type="http://schemas.openxmlformats.org/officeDocument/2006/relationships/slideLayout" Target="../slideLayouts/slideLayout64.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5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3" Type="http://schemas.openxmlformats.org/officeDocument/2006/relationships/hyperlink" Target="https://www.uhaul.com/" TargetMode="External"/><Relationship Id="rId2" Type="http://schemas.openxmlformats.org/officeDocument/2006/relationships/image" Target="../media/image37.jpeg"/><Relationship Id="rId1" Type="http://schemas.openxmlformats.org/officeDocument/2006/relationships/slideLayout" Target="../slideLayouts/slideLayout112.xml"/><Relationship Id="rId4" Type="http://schemas.openxmlformats.org/officeDocument/2006/relationships/hyperlink" Target="https://creativecommons.org/licenses/by/3.0/"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8.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22.xml"/><Relationship Id="rId1" Type="http://schemas.openxmlformats.org/officeDocument/2006/relationships/slideLayout" Target="../slideLayouts/slideLayout97.xml"/></Relationships>
</file>

<file path=ppt/slides/_rels/slide29.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9.png"/><Relationship Id="rId1" Type="http://schemas.openxmlformats.org/officeDocument/2006/relationships/slideLayout" Target="../slideLayouts/slideLayout9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3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4"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35" name="TextShape 2"/>
          <p:cNvSpPr txBox="1"/>
          <p:nvPr/>
        </p:nvSpPr>
        <p:spPr>
          <a:xfrm>
            <a:off x="3754440" y="342684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36" name="TextShape 3"/>
          <p:cNvSpPr txBox="1"/>
          <p:nvPr/>
        </p:nvSpPr>
        <p:spPr>
          <a:xfrm>
            <a:off x="8931960" y="5140440"/>
            <a:ext cx="3071520" cy="1129680"/>
          </a:xfrm>
          <a:prstGeom prst="rect">
            <a:avLst/>
          </a:prstGeom>
          <a:noFill/>
          <a:ln>
            <a:noFill/>
          </a:ln>
        </p:spPr>
        <p:txBody>
          <a:bodyPr>
            <a:noAutofit/>
          </a:bodyPr>
          <a:lstStyle/>
          <a:p>
            <a:pPr algn="r">
              <a:lnSpc>
                <a:spcPct val="90000"/>
              </a:lnSpc>
              <a:spcBef>
                <a:spcPts val="1001"/>
              </a:spcBef>
              <a:tabLst>
                <a:tab pos="0" algn="l"/>
              </a:tabLst>
            </a:pPr>
            <a:r>
              <a:rPr lang="en-US" sz="2000" b="1" strike="noStrike" spc="-1">
                <a:solidFill>
                  <a:srgbClr val="FFFFFF"/>
                </a:solidFill>
                <a:latin typeface="Gulim"/>
              </a:rPr>
              <a:t>Team Yellow</a:t>
            </a:r>
            <a:endParaRPr lang="en-US" sz="2000" b="0" strike="noStrike" spc="-1">
              <a:latin typeface="Arial"/>
            </a:endParaRPr>
          </a:p>
          <a:p>
            <a:pPr algn="r">
              <a:lnSpc>
                <a:spcPct val="90000"/>
              </a:lnSpc>
              <a:spcBef>
                <a:spcPts val="1001"/>
              </a:spcBef>
              <a:tabLst>
                <a:tab pos="0" algn="l"/>
              </a:tabLst>
            </a:pPr>
            <a:r>
              <a:rPr lang="en-US" sz="2000" b="1" strike="noStrike" spc="-1">
                <a:solidFill>
                  <a:srgbClr val="FFFFFF"/>
                </a:solidFill>
                <a:latin typeface="Gulim"/>
              </a:rPr>
              <a:t>Feasibility Presentation</a:t>
            </a:r>
            <a:endParaRPr lang="en-US" sz="2000" b="0" strike="noStrike" spc="-1">
              <a:latin typeface="Arial"/>
            </a:endParaRPr>
          </a:p>
          <a:p>
            <a:pPr algn="r">
              <a:lnSpc>
                <a:spcPct val="90000"/>
              </a:lnSpc>
              <a:spcBef>
                <a:spcPts val="1001"/>
              </a:spcBef>
              <a:tabLst>
                <a:tab pos="0" algn="l"/>
              </a:tabLst>
            </a:pPr>
            <a:r>
              <a:rPr lang="en-US" sz="2000" b="1" strike="noStrike" spc="-1">
                <a:solidFill>
                  <a:srgbClr val="FFFFFF"/>
                </a:solidFill>
                <a:latin typeface="Gulim"/>
              </a:rPr>
              <a:t>Old Dominion University</a:t>
            </a:r>
            <a:endParaRPr lang="en-US" sz="2000" b="0" strike="noStrike" spc="-1">
              <a:latin typeface="Arial"/>
            </a:endParaRPr>
          </a:p>
          <a:p>
            <a:pPr algn="r">
              <a:lnSpc>
                <a:spcPct val="90000"/>
              </a:lnSpc>
              <a:spcBef>
                <a:spcPts val="1001"/>
              </a:spcBef>
              <a:tabLst>
                <a:tab pos="0" algn="l"/>
              </a:tabLst>
            </a:pPr>
            <a:fld id="{A97DEB8C-6416-4D17-93C5-844B238A661D}" type="datetime1">
              <a:rPr lang="en-US" sz="2000" b="1" strike="noStrike" spc="-1">
                <a:solidFill>
                  <a:srgbClr val="FFFFFF"/>
                </a:solidFill>
                <a:latin typeface="Gulim"/>
              </a:rPr>
              <a:t>10/12/20</a:t>
            </a:fld>
            <a:endParaRPr lang="en-US" sz="2000" b="0" strike="noStrike" spc="-1">
              <a:latin typeface="Arial"/>
            </a:endParaRPr>
          </a:p>
        </p:txBody>
      </p:sp>
      <p:sp>
        <p:nvSpPr>
          <p:cNvPr id="537" name="CustomShape 4"/>
          <p:cNvSpPr/>
          <p:nvPr/>
        </p:nvSpPr>
        <p:spPr>
          <a:xfrm>
            <a:off x="1500840" y="428940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rmAutofit fontScale="92000"/>
          </a:bodyPr>
          <a:lstStyle/>
          <a:p>
            <a:pPr algn="ctr">
              <a:lnSpc>
                <a:spcPct val="90000"/>
              </a:lnSpc>
            </a:pPr>
            <a:r>
              <a:rPr lang="en-US" sz="2000" b="0" strike="noStrike" spc="299">
                <a:solidFill>
                  <a:srgbClr val="FFFFFF"/>
                </a:solidFill>
                <a:latin typeface="Gulim"/>
              </a:rPr>
              <a:t>Using AI and Computer Vision to </a:t>
            </a:r>
            <a:r>
              <a:rPr lang="en-US" sz="2000" b="1" strike="noStrike" spc="299">
                <a:solidFill>
                  <a:srgbClr val="FFFFFF"/>
                </a:solidFill>
                <a:latin typeface="Gulim"/>
              </a:rPr>
              <a:t>give your move a game plan.</a:t>
            </a:r>
            <a:endParaRPr lang="en-US" sz="2000" b="0" strike="noStrike" spc="-1">
              <a:latin typeface="Arial"/>
            </a:endParaRPr>
          </a:p>
        </p:txBody>
      </p:sp>
      <p:grpSp>
        <p:nvGrpSpPr>
          <p:cNvPr id="538" name="Group 5"/>
          <p:cNvGrpSpPr/>
          <p:nvPr/>
        </p:nvGrpSpPr>
        <p:grpSpPr>
          <a:xfrm>
            <a:off x="5381640" y="1662840"/>
            <a:ext cx="1428480" cy="1431720"/>
            <a:chOff x="5381640" y="1662840"/>
            <a:chExt cx="1428480" cy="1431720"/>
          </a:xfrm>
        </p:grpSpPr>
        <p:sp>
          <p:nvSpPr>
            <p:cNvPr id="539" name="CustomShape 6"/>
            <p:cNvSpPr/>
            <p:nvPr/>
          </p:nvSpPr>
          <p:spPr>
            <a:xfrm>
              <a:off x="5381640" y="1662840"/>
              <a:ext cx="1428480" cy="1431720"/>
            </a:xfrm>
            <a:prstGeom prst="roundRect">
              <a:avLst>
                <a:gd name="adj" fmla="val 16667"/>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40" name="CustomShape 7"/>
            <p:cNvSpPr/>
            <p:nvPr/>
          </p:nvSpPr>
          <p:spPr>
            <a:xfrm>
              <a:off x="5381640" y="2692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1" name="CustomShape 8"/>
            <p:cNvSpPr/>
            <p:nvPr/>
          </p:nvSpPr>
          <p:spPr>
            <a:xfrm>
              <a:off x="5893560" y="2692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2" name="CustomShape 9"/>
            <p:cNvSpPr/>
            <p:nvPr/>
          </p:nvSpPr>
          <p:spPr>
            <a:xfrm>
              <a:off x="5893560" y="21805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3" name="CustomShape 10"/>
            <p:cNvSpPr/>
            <p:nvPr/>
          </p:nvSpPr>
          <p:spPr>
            <a:xfrm>
              <a:off x="5381640" y="217656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4" name="CustomShape 11"/>
            <p:cNvSpPr/>
            <p:nvPr/>
          </p:nvSpPr>
          <p:spPr>
            <a:xfrm>
              <a:off x="5381640" y="1662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5" name="CustomShape 12"/>
            <p:cNvSpPr/>
            <p:nvPr/>
          </p:nvSpPr>
          <p:spPr>
            <a:xfrm>
              <a:off x="6408000" y="2692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TextShape 1"/>
          <p:cNvSpPr txBox="1"/>
          <p:nvPr/>
        </p:nvSpPr>
        <p:spPr>
          <a:xfrm>
            <a:off x="762120" y="101160"/>
            <a:ext cx="10515240" cy="1325160"/>
          </a:xfrm>
          <a:prstGeom prst="rect">
            <a:avLst/>
          </a:prstGeom>
          <a:noFill/>
          <a:ln>
            <a:noFill/>
          </a:ln>
        </p:spPr>
        <p:txBody>
          <a:bodyPr anchor="ctr">
            <a:noAutofit/>
          </a:bodyPr>
          <a:lstStyle/>
          <a:p>
            <a:pPr algn="ctr">
              <a:lnSpc>
                <a:spcPct val="90000"/>
              </a:lnSpc>
            </a:pPr>
            <a:r>
              <a:rPr lang="en-US" sz="3200" b="0" strike="noStrike" spc="-1">
                <a:solidFill>
                  <a:srgbClr val="6DD1A1"/>
                </a:solidFill>
                <a:latin typeface="Gulim"/>
              </a:rPr>
              <a:t>Loading can be a major issue</a:t>
            </a:r>
            <a:endParaRPr lang="en-US" sz="3200" b="0" strike="noStrike" spc="-1">
              <a:solidFill>
                <a:srgbClr val="000000"/>
              </a:solidFill>
              <a:latin typeface="Gulim"/>
            </a:endParaRPr>
          </a:p>
        </p:txBody>
      </p:sp>
      <p:sp>
        <p:nvSpPr>
          <p:cNvPr id="611" name="TextShape 2"/>
          <p:cNvSpPr txBox="1"/>
          <p:nvPr/>
        </p:nvSpPr>
        <p:spPr>
          <a:xfrm>
            <a:off x="838080" y="1825560"/>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strike="noStrike" spc="-1">
                <a:solidFill>
                  <a:srgbClr val="6DD1A1"/>
                </a:solidFill>
                <a:latin typeface="Gulim"/>
              </a:rPr>
              <a:t>Poor loading can cause</a:t>
            </a:r>
            <a:endParaRPr lang="en-US" sz="2800" b="0" strike="noStrike" spc="-1">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a:solidFill>
                  <a:srgbClr val="6DD1A1"/>
                </a:solidFill>
                <a:latin typeface="Gulim"/>
              </a:rPr>
              <a:t>Property damage</a:t>
            </a:r>
            <a:endParaRPr lang="en-US" sz="2400" b="0" strike="noStrike" spc="-1">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a:solidFill>
                  <a:srgbClr val="6DD1A1"/>
                </a:solidFill>
                <a:latin typeface="Gulim"/>
              </a:rPr>
              <a:t>Car accidents</a:t>
            </a:r>
            <a:br/>
            <a:br/>
            <a:r>
              <a:rPr lang="en-US" sz="2400" b="0" strike="noStrike" spc="-1">
                <a:solidFill>
                  <a:srgbClr val="6DD1A1"/>
                </a:solidFill>
                <a:latin typeface="Gulim"/>
              </a:rPr>
              <a:t> </a:t>
            </a:r>
            <a:endParaRPr lang="en-US" sz="2400" b="0" strike="noStrike" spc="-1">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a:solidFill>
                  <a:srgbClr val="6DD1A1"/>
                </a:solidFill>
                <a:latin typeface="Gulim"/>
              </a:rPr>
              <a:t>An estimated </a:t>
            </a:r>
            <a:r>
              <a:rPr lang="en-US" sz="2800" b="1" strike="noStrike" spc="-1">
                <a:solidFill>
                  <a:srgbClr val="6DD1A1"/>
                </a:solidFill>
                <a:latin typeface="Gulim"/>
              </a:rPr>
              <a:t>50,000</a:t>
            </a:r>
            <a:r>
              <a:rPr lang="en-US" sz="2800" b="0" strike="noStrike" spc="-1">
                <a:solidFill>
                  <a:srgbClr val="6DD1A1"/>
                </a:solidFill>
                <a:latin typeface="Gulim"/>
              </a:rPr>
              <a:t> accidents related to trailer towing occur each year.</a:t>
            </a:r>
            <a:endParaRPr lang="en-US" sz="2800" b="0" strike="noStrike" spc="-1">
              <a:solidFill>
                <a:srgbClr val="000000"/>
              </a:solidFill>
              <a:latin typeface="Gulim"/>
            </a:endParaRPr>
          </a:p>
        </p:txBody>
      </p:sp>
      <p:pic>
        <p:nvPicPr>
          <p:cNvPr id="612" name="Content Placeholder 10" descr="A truck is parked in front of a building&#10;&#10;Description automatically generated"/>
          <p:cNvPicPr/>
          <p:nvPr/>
        </p:nvPicPr>
        <p:blipFill>
          <a:blip r:embed="rId3"/>
          <a:stretch/>
        </p:blipFill>
        <p:spPr>
          <a:xfrm>
            <a:off x="6172200" y="1473120"/>
            <a:ext cx="5723280" cy="4292280"/>
          </a:xfrm>
          <a:prstGeom prst="rect">
            <a:avLst/>
          </a:prstGeom>
          <a:ln>
            <a:noFill/>
          </a:ln>
        </p:spPr>
      </p:pic>
      <p:sp>
        <p:nvSpPr>
          <p:cNvPr id="613"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306D01B-2462-48D5-9D51-5C65A4A4302B}" type="datetime1">
              <a:rPr lang="en-US" sz="1200" b="1" strike="noStrike" spc="-1">
                <a:solidFill>
                  <a:srgbClr val="FFFFFF"/>
                </a:solidFill>
                <a:latin typeface="Gulim"/>
              </a:rPr>
              <a:t>10/12/20</a:t>
            </a:fld>
            <a:endParaRPr lang="en-US" sz="1200" b="0" strike="noStrike" spc="-1">
              <a:latin typeface="Times New Roman"/>
            </a:endParaRPr>
          </a:p>
        </p:txBody>
      </p:sp>
      <p:sp>
        <p:nvSpPr>
          <p:cNvPr id="614"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15"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D5466EA8-0EEE-49BF-B798-E1800965DD3C}" type="slidenum">
              <a:rPr lang="en-US" sz="1200" b="1" strike="noStrike" spc="-1">
                <a:solidFill>
                  <a:srgbClr val="FFFFFF"/>
                </a:solidFill>
                <a:latin typeface="Gulim"/>
              </a:rPr>
              <a:t>10</a:t>
            </a:fld>
            <a:endParaRPr lang="en-US" sz="1200" b="0" strike="noStrike" spc="-1">
              <a:latin typeface="Times New Roman"/>
            </a:endParaRPr>
          </a:p>
        </p:txBody>
      </p:sp>
      <p:sp>
        <p:nvSpPr>
          <p:cNvPr id="616"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17" name="CustomShape 7"/>
          <p:cNvSpPr/>
          <p:nvPr/>
        </p:nvSpPr>
        <p:spPr>
          <a:xfrm>
            <a:off x="10552320" y="5942520"/>
            <a:ext cx="160920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4"/>
              </a:rPr>
              <a:t>Hayesbc.com</a:t>
            </a:r>
            <a:endParaRPr lang="en-US" sz="1800" b="0" strike="noStrike" spc="-1">
              <a:latin typeface="Arial"/>
            </a:endParaRPr>
          </a:p>
        </p:txBody>
      </p:sp>
      <p:sp>
        <p:nvSpPr>
          <p:cNvPr id="618" name="CustomShape 8"/>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0563C1"/>
                </a:solidFill>
                <a:uFillTx/>
                <a:latin typeface="Gulim"/>
                <a:hlinkClick r:id="rId5"/>
              </a:rPr>
              <a:t>This Photo</a:t>
            </a:r>
            <a:r>
              <a:rPr lang="en-US" sz="900" b="0" strike="noStrike" spc="-1">
                <a:solidFill>
                  <a:srgbClr val="000000"/>
                </a:solidFill>
                <a:latin typeface="Gulim"/>
              </a:rPr>
              <a:t> by Unknown Author is licensed under </a:t>
            </a:r>
            <a:r>
              <a:rPr lang="en-US" sz="900" b="0" u="sng" strike="noStrike" spc="-1">
                <a:solidFill>
                  <a:srgbClr val="0563C1"/>
                </a:solidFill>
                <a:uFillTx/>
                <a:latin typeface="Gulim"/>
                <a:hlinkClick r:id="rId6"/>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TextShape 1"/>
          <p:cNvSpPr txBox="1"/>
          <p:nvPr/>
        </p:nvSpPr>
        <p:spPr>
          <a:xfrm>
            <a:off x="838080" y="125280"/>
            <a:ext cx="10515240" cy="1325160"/>
          </a:xfrm>
          <a:prstGeom prst="rect">
            <a:avLst/>
          </a:prstGeom>
          <a:noFill/>
          <a:ln>
            <a:noFill/>
          </a:ln>
        </p:spPr>
        <p:txBody>
          <a:bodyPr anchor="ctr">
            <a:noAutofit/>
          </a:bodyPr>
          <a:lstStyle/>
          <a:p>
            <a:pPr algn="ctr">
              <a:lnSpc>
                <a:spcPct val="90000"/>
              </a:lnSpc>
            </a:pPr>
            <a:r>
              <a:rPr lang="en-US" sz="3200" b="0" strike="noStrike" spc="-1">
                <a:solidFill>
                  <a:srgbClr val="6DD1A1"/>
                </a:solidFill>
                <a:latin typeface="Gulim"/>
              </a:rPr>
              <a:t>Major Truck Loading Considerations </a:t>
            </a:r>
            <a:endParaRPr lang="en-US" sz="3200" b="0" strike="noStrike" spc="-1">
              <a:solidFill>
                <a:srgbClr val="000000"/>
              </a:solidFill>
              <a:latin typeface="Gulim"/>
            </a:endParaRPr>
          </a:p>
        </p:txBody>
      </p:sp>
      <p:sp>
        <p:nvSpPr>
          <p:cNvPr id="620" name="TextShape 2"/>
          <p:cNvSpPr txBox="1"/>
          <p:nvPr/>
        </p:nvSpPr>
        <p:spPr>
          <a:xfrm>
            <a:off x="434520" y="1622880"/>
            <a:ext cx="5157360" cy="823680"/>
          </a:xfrm>
          <a:prstGeom prst="rect">
            <a:avLst/>
          </a:prstGeom>
          <a:noFill/>
          <a:ln>
            <a:noFill/>
          </a:ln>
        </p:spPr>
        <p:txBody>
          <a:bodyPr anchor="b">
            <a:noAutofit/>
          </a:bodyPr>
          <a:lstStyle/>
          <a:p>
            <a:pPr>
              <a:lnSpc>
                <a:spcPct val="90000"/>
              </a:lnSpc>
              <a:spcBef>
                <a:spcPts val="1001"/>
              </a:spcBef>
              <a:tabLst>
                <a:tab pos="0" algn="l"/>
              </a:tabLst>
            </a:pPr>
            <a:r>
              <a:rPr lang="en-US" sz="2400" b="1" strike="noStrike" spc="-1">
                <a:solidFill>
                  <a:srgbClr val="6DD1A1"/>
                </a:solidFill>
                <a:latin typeface="Gulim"/>
              </a:rPr>
              <a:t>Weight distribution</a:t>
            </a:r>
            <a:endParaRPr lang="en-US" sz="2400" b="0" strike="noStrike" spc="-1">
              <a:solidFill>
                <a:srgbClr val="000000"/>
              </a:solidFill>
              <a:latin typeface="Gulim"/>
            </a:endParaRPr>
          </a:p>
          <a:p>
            <a:pPr>
              <a:lnSpc>
                <a:spcPct val="90000"/>
              </a:lnSpc>
              <a:spcBef>
                <a:spcPts val="1001"/>
              </a:spcBef>
              <a:tabLst>
                <a:tab pos="0" algn="l"/>
              </a:tabLst>
            </a:pPr>
            <a:endParaRPr lang="en-US" sz="2400" b="0" strike="noStrike" spc="-1">
              <a:solidFill>
                <a:srgbClr val="000000"/>
              </a:solidFill>
              <a:latin typeface="Gulim"/>
            </a:endParaRPr>
          </a:p>
        </p:txBody>
      </p:sp>
      <p:pic>
        <p:nvPicPr>
          <p:cNvPr id="621" name="Content Placeholder 21" descr="Diagram&#10;&#10;Description automatically generated"/>
          <p:cNvPicPr/>
          <p:nvPr/>
        </p:nvPicPr>
        <p:blipFill>
          <a:blip r:embed="rId3"/>
          <a:stretch/>
        </p:blipFill>
        <p:spPr>
          <a:xfrm>
            <a:off x="434520" y="2505240"/>
            <a:ext cx="5861520" cy="2674440"/>
          </a:xfrm>
          <a:prstGeom prst="rect">
            <a:avLst/>
          </a:prstGeom>
          <a:ln>
            <a:noFill/>
          </a:ln>
        </p:spPr>
      </p:pic>
      <p:sp>
        <p:nvSpPr>
          <p:cNvPr id="622" name="TextShape 3"/>
          <p:cNvSpPr txBox="1"/>
          <p:nvPr/>
        </p:nvSpPr>
        <p:spPr>
          <a:xfrm>
            <a:off x="6574320" y="1557720"/>
            <a:ext cx="5182920" cy="823680"/>
          </a:xfrm>
          <a:prstGeom prst="rect">
            <a:avLst/>
          </a:prstGeom>
          <a:noFill/>
          <a:ln>
            <a:noFill/>
          </a:ln>
        </p:spPr>
        <p:txBody>
          <a:bodyPr anchor="b">
            <a:noAutofit/>
          </a:bodyPr>
          <a:lstStyle/>
          <a:p>
            <a:pPr>
              <a:lnSpc>
                <a:spcPct val="90000"/>
              </a:lnSpc>
              <a:spcBef>
                <a:spcPts val="1001"/>
              </a:spcBef>
              <a:tabLst>
                <a:tab pos="0" algn="l"/>
              </a:tabLst>
            </a:pPr>
            <a:r>
              <a:rPr lang="en-US" sz="2400" b="1" strike="noStrike" spc="-1">
                <a:solidFill>
                  <a:srgbClr val="6DD1A1"/>
                </a:solidFill>
                <a:latin typeface="Gulim"/>
              </a:rPr>
              <a:t>Protecting fragile items</a:t>
            </a:r>
            <a:endParaRPr lang="en-US" sz="2400" b="0" strike="noStrike" spc="-1">
              <a:solidFill>
                <a:srgbClr val="000000"/>
              </a:solidFill>
              <a:latin typeface="Gulim"/>
            </a:endParaRPr>
          </a:p>
          <a:p>
            <a:pPr>
              <a:lnSpc>
                <a:spcPct val="90000"/>
              </a:lnSpc>
              <a:spcBef>
                <a:spcPts val="1001"/>
              </a:spcBef>
              <a:tabLst>
                <a:tab pos="0" algn="l"/>
              </a:tabLst>
            </a:pPr>
            <a:endParaRPr lang="en-US" sz="2400" b="0" strike="noStrike" spc="-1">
              <a:solidFill>
                <a:srgbClr val="000000"/>
              </a:solidFill>
              <a:latin typeface="Gulim"/>
            </a:endParaRPr>
          </a:p>
        </p:txBody>
      </p:sp>
      <p:sp>
        <p:nvSpPr>
          <p:cNvPr id="623" name="TextShape 4"/>
          <p:cNvSpPr txBox="1"/>
          <p:nvPr/>
        </p:nvSpPr>
        <p:spPr>
          <a:xfrm>
            <a:off x="838080" y="6311880"/>
            <a:ext cx="2742840" cy="545760"/>
          </a:xfrm>
          <a:prstGeom prst="rect">
            <a:avLst/>
          </a:prstGeom>
          <a:noFill/>
          <a:ln>
            <a:noFill/>
          </a:ln>
        </p:spPr>
        <p:txBody>
          <a:bodyPr anchor="ctr">
            <a:noAutofit/>
          </a:bodyPr>
          <a:lstStyle/>
          <a:p>
            <a:pPr>
              <a:lnSpc>
                <a:spcPct val="100000"/>
              </a:lnSpc>
            </a:pPr>
            <a:fld id="{188839A4-B9FF-4325-B242-0CF89782CF0F}" type="datetime1">
              <a:rPr lang="en-US" sz="1200" b="1" strike="noStrike" spc="-1">
                <a:solidFill>
                  <a:srgbClr val="FFFFFF"/>
                </a:solidFill>
                <a:latin typeface="Gulim"/>
              </a:rPr>
              <a:t>10/12/20</a:t>
            </a:fld>
            <a:endParaRPr lang="en-US" sz="1200" b="0" strike="noStrike" spc="-1">
              <a:latin typeface="Times New Roman"/>
            </a:endParaRPr>
          </a:p>
        </p:txBody>
      </p:sp>
      <p:sp>
        <p:nvSpPr>
          <p:cNvPr id="624" name="TextShape 5"/>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25" name="TextShape 6"/>
          <p:cNvSpPr txBox="1"/>
          <p:nvPr/>
        </p:nvSpPr>
        <p:spPr>
          <a:xfrm>
            <a:off x="8610480" y="6311880"/>
            <a:ext cx="2742840" cy="545760"/>
          </a:xfrm>
          <a:prstGeom prst="rect">
            <a:avLst/>
          </a:prstGeom>
          <a:noFill/>
          <a:ln>
            <a:noFill/>
          </a:ln>
        </p:spPr>
        <p:txBody>
          <a:bodyPr anchor="ctr">
            <a:noAutofit/>
          </a:bodyPr>
          <a:lstStyle/>
          <a:p>
            <a:pPr algn="r">
              <a:lnSpc>
                <a:spcPct val="100000"/>
              </a:lnSpc>
            </a:pPr>
            <a:fld id="{17BF6648-19C6-43E7-9E8D-B62D433345C9}" type="slidenum">
              <a:rPr lang="en-US" sz="1200" b="1" strike="noStrike" spc="-1">
                <a:solidFill>
                  <a:srgbClr val="FFFFFF"/>
                </a:solidFill>
                <a:latin typeface="Gulim"/>
              </a:rPr>
              <a:t>11</a:t>
            </a:fld>
            <a:endParaRPr lang="en-US" sz="1200" b="0" strike="noStrike" spc="-1">
              <a:latin typeface="Times New Roman"/>
            </a:endParaRPr>
          </a:p>
        </p:txBody>
      </p:sp>
      <p:sp>
        <p:nvSpPr>
          <p:cNvPr id="626" name="CustomShape 7"/>
          <p:cNvSpPr/>
          <p:nvPr/>
        </p:nvSpPr>
        <p:spPr>
          <a:xfrm>
            <a:off x="9433440" y="5942520"/>
            <a:ext cx="273852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4"/>
              </a:rPr>
              <a:t>PenskeTruckRental.com</a:t>
            </a:r>
            <a:endParaRPr lang="en-US" sz="1800" b="0" strike="noStrike" spc="-1">
              <a:latin typeface="Arial"/>
            </a:endParaRPr>
          </a:p>
        </p:txBody>
      </p:sp>
      <p:pic>
        <p:nvPicPr>
          <p:cNvPr id="627" name="Content Placeholder 24" descr="A picture containing building, outdoor, wooden, brick&#10;&#10;Description automatically generated"/>
          <p:cNvPicPr/>
          <p:nvPr/>
        </p:nvPicPr>
        <p:blipFill>
          <a:blip r:embed="rId5"/>
          <a:stretch/>
        </p:blipFill>
        <p:spPr>
          <a:xfrm>
            <a:off x="6574320" y="2565000"/>
            <a:ext cx="5182920" cy="2461680"/>
          </a:xfrm>
          <a:prstGeom prst="rect">
            <a:avLst/>
          </a:prstGeom>
          <a:ln>
            <a:noFill/>
          </a:ln>
        </p:spPr>
      </p:pic>
      <p:sp>
        <p:nvSpPr>
          <p:cNvPr id="628" name="CustomShape 8"/>
          <p:cNvSpPr/>
          <p:nvPr/>
        </p:nvSpPr>
        <p:spPr>
          <a:xfrm>
            <a:off x="839880" y="5524200"/>
            <a:ext cx="515736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0563C1"/>
                </a:solidFill>
                <a:uFillTx/>
                <a:latin typeface="Gulim"/>
                <a:hlinkClick r:id="rId6"/>
              </a:rPr>
              <a:t>This Photo</a:t>
            </a:r>
            <a:r>
              <a:rPr lang="en-US" sz="900" b="0" strike="noStrike" spc="-1">
                <a:solidFill>
                  <a:srgbClr val="000000"/>
                </a:solidFill>
                <a:latin typeface="Gulim"/>
              </a:rPr>
              <a:t> by Unknown Author is licensed under </a:t>
            </a:r>
            <a:r>
              <a:rPr lang="en-US" sz="900" b="0" u="sng" strike="noStrike" spc="-1">
                <a:solidFill>
                  <a:srgbClr val="0563C1"/>
                </a:solidFill>
                <a:uFillTx/>
                <a:latin typeface="Gulim"/>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TextShape 1"/>
          <p:cNvSpPr txBox="1"/>
          <p:nvPr/>
        </p:nvSpPr>
        <p:spPr>
          <a:xfrm>
            <a:off x="838080" y="83397"/>
            <a:ext cx="10515240" cy="1325160"/>
          </a:xfrm>
          <a:prstGeom prst="rect">
            <a:avLst/>
          </a:prstGeom>
          <a:noFill/>
          <a:ln>
            <a:noFill/>
          </a:ln>
        </p:spPr>
        <p:txBody>
          <a:bodyPr anchor="ctr">
            <a:noAutofit/>
          </a:bodyPr>
          <a:lstStyle/>
          <a:p>
            <a:pPr algn="ctr">
              <a:lnSpc>
                <a:spcPct val="90000"/>
              </a:lnSpc>
            </a:pPr>
            <a:r>
              <a:rPr lang="en-US" sz="3200" b="0" strike="noStrike" spc="-1" dirty="0">
                <a:solidFill>
                  <a:srgbClr val="6DD1A1"/>
                </a:solidFill>
                <a:latin typeface="Gulim"/>
              </a:rPr>
              <a:t>Figuring out what to rent is hard!</a:t>
            </a:r>
            <a:endParaRPr lang="en-US" sz="3200" b="0" strike="noStrike" spc="-1" dirty="0">
              <a:solidFill>
                <a:srgbClr val="000000"/>
              </a:solidFill>
              <a:latin typeface="Gulim"/>
            </a:endParaRPr>
          </a:p>
        </p:txBody>
      </p:sp>
      <p:sp>
        <p:nvSpPr>
          <p:cNvPr id="630" name="TextShape 2"/>
          <p:cNvSpPr txBox="1"/>
          <p:nvPr/>
        </p:nvSpPr>
        <p:spPr>
          <a:xfrm>
            <a:off x="462270" y="1661664"/>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i="1" strike="noStrike" spc="-1" dirty="0">
                <a:solidFill>
                  <a:srgbClr val="6DD1A1"/>
                </a:solidFill>
                <a:latin typeface="Gulim"/>
              </a:rPr>
              <a:t>Accurately</a:t>
            </a:r>
            <a:r>
              <a:rPr lang="en-US" sz="2800" b="0" strike="noStrike" spc="-1" dirty="0">
                <a:solidFill>
                  <a:srgbClr val="6DD1A1"/>
                </a:solidFill>
                <a:latin typeface="Gulim"/>
              </a:rPr>
              <a:t> determining</a:t>
            </a:r>
            <a:endParaRPr lang="en-US" sz="28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big of a truck to get</a:t>
            </a:r>
            <a:endParaRPr lang="en-US" sz="24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many trips a move will take </a:t>
            </a:r>
            <a:br>
              <a:rPr dirty="0"/>
            </a:br>
            <a:r>
              <a:rPr lang="en-US" sz="2400" b="0" strike="noStrike" spc="-1" dirty="0">
                <a:solidFill>
                  <a:srgbClr val="6DD1A1"/>
                </a:solidFill>
                <a:latin typeface="Gulim"/>
              </a:rPr>
              <a:t>…is difficult. </a:t>
            </a:r>
            <a:endParaRPr lang="en-US" sz="2400" b="0" strike="noStrike" spc="-1" dirty="0">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dirty="0">
                <a:solidFill>
                  <a:srgbClr val="6DD1A1"/>
                </a:solidFill>
                <a:latin typeface="Gulim"/>
              </a:rPr>
              <a:t>Rental Truck companies base their business model on this!</a:t>
            </a:r>
            <a:endParaRPr lang="en-US" sz="2800" b="0" strike="noStrike" spc="-1" dirty="0">
              <a:solidFill>
                <a:srgbClr val="000000"/>
              </a:solidFill>
              <a:latin typeface="Gulim"/>
            </a:endParaRPr>
          </a:p>
        </p:txBody>
      </p:sp>
      <p:sp>
        <p:nvSpPr>
          <p:cNvPr id="631"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C1290D3-F5AA-4753-A89A-7F7A16603B87}" type="datetime1">
              <a:rPr lang="en-US" sz="1200" b="1" strike="noStrike" spc="-1">
                <a:solidFill>
                  <a:srgbClr val="FFFFFF"/>
                </a:solidFill>
                <a:latin typeface="Gulim"/>
              </a:rPr>
              <a:t>10/12/20</a:t>
            </a:fld>
            <a:endParaRPr lang="en-US" sz="1200" b="0" strike="noStrike" spc="-1">
              <a:latin typeface="Times New Roman"/>
            </a:endParaRPr>
          </a:p>
        </p:txBody>
      </p:sp>
      <p:sp>
        <p:nvSpPr>
          <p:cNvPr id="632"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33"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2335949E-6722-4B7B-BEE6-3DABB456E300}" type="slidenum">
              <a:rPr lang="en-US" sz="1200" b="1" strike="noStrike" spc="-1">
                <a:solidFill>
                  <a:srgbClr val="FFFFFF"/>
                </a:solidFill>
                <a:latin typeface="Gulim"/>
              </a:rPr>
              <a:t>12</a:t>
            </a:fld>
            <a:endParaRPr lang="en-US" sz="1200" b="0" strike="noStrike" spc="-1">
              <a:latin typeface="Times New Roman"/>
            </a:endParaRPr>
          </a:p>
        </p:txBody>
      </p:sp>
      <p:sp>
        <p:nvSpPr>
          <p:cNvPr id="634"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35"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3"/>
              </a:rPr>
              <a:t>wtkr.com</a:t>
            </a:r>
            <a:endParaRPr lang="en-US" sz="1800" b="0" strike="noStrike" spc="-1">
              <a:latin typeface="Arial"/>
            </a:endParaRPr>
          </a:p>
        </p:txBody>
      </p:sp>
      <p:pic>
        <p:nvPicPr>
          <p:cNvPr id="636" name="Picture 11" descr="A truck is parked in front of a building&#10;&#10;Description automatically generated"/>
          <p:cNvPicPr/>
          <p:nvPr/>
        </p:nvPicPr>
        <p:blipFill>
          <a:blip r:embed="rId4"/>
          <a:stretch/>
        </p:blipFill>
        <p:spPr>
          <a:xfrm>
            <a:off x="5748840" y="1424700"/>
            <a:ext cx="6144120" cy="2117160"/>
          </a:xfrm>
          <a:prstGeom prst="rect">
            <a:avLst/>
          </a:prstGeom>
          <a:ln>
            <a:noFill/>
          </a:ln>
        </p:spPr>
      </p:pic>
      <p:pic>
        <p:nvPicPr>
          <p:cNvPr id="3" name="Picture 2" descr="A picture containing truck, van, road, car&#10;&#10;Description automatically generated">
            <a:extLst>
              <a:ext uri="{FF2B5EF4-FFF2-40B4-BE49-F238E27FC236}">
                <a16:creationId xmlns:a16="http://schemas.microsoft.com/office/drawing/2014/main" id="{72640B64-E521-44F6-B32F-FEB1AC37B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0100" y="3620498"/>
            <a:ext cx="5181600" cy="18573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TextShape 1"/>
          <p:cNvSpPr txBox="1"/>
          <p:nvPr/>
        </p:nvSpPr>
        <p:spPr>
          <a:xfrm>
            <a:off x="838080" y="83397"/>
            <a:ext cx="10515240" cy="1325160"/>
          </a:xfrm>
          <a:prstGeom prst="rect">
            <a:avLst/>
          </a:prstGeom>
          <a:noFill/>
          <a:ln>
            <a:noFill/>
          </a:ln>
        </p:spPr>
        <p:txBody>
          <a:bodyPr anchor="ctr">
            <a:noAutofit/>
          </a:bodyPr>
          <a:lstStyle/>
          <a:p>
            <a:pPr algn="ctr">
              <a:lnSpc>
                <a:spcPct val="90000"/>
              </a:lnSpc>
            </a:pPr>
            <a:r>
              <a:rPr lang="en-US" sz="3200" b="0" strike="noStrike" spc="-1" dirty="0">
                <a:solidFill>
                  <a:srgbClr val="6DD1A1"/>
                </a:solidFill>
                <a:latin typeface="Gulim"/>
              </a:rPr>
              <a:t>Figuring out what to rent is hard!</a:t>
            </a:r>
            <a:endParaRPr lang="en-US" sz="3200" b="0" strike="noStrike" spc="-1" dirty="0">
              <a:solidFill>
                <a:srgbClr val="000000"/>
              </a:solidFill>
              <a:latin typeface="Gulim"/>
            </a:endParaRPr>
          </a:p>
        </p:txBody>
      </p:sp>
      <p:sp>
        <p:nvSpPr>
          <p:cNvPr id="630" name="TextShape 2"/>
          <p:cNvSpPr txBox="1"/>
          <p:nvPr/>
        </p:nvSpPr>
        <p:spPr>
          <a:xfrm>
            <a:off x="462270" y="1661664"/>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i="1" strike="noStrike" spc="-1" dirty="0">
                <a:solidFill>
                  <a:srgbClr val="6DD1A1"/>
                </a:solidFill>
                <a:latin typeface="Gulim"/>
              </a:rPr>
              <a:t>Accurately</a:t>
            </a:r>
            <a:r>
              <a:rPr lang="en-US" sz="2800" b="0" strike="noStrike" spc="-1" dirty="0">
                <a:solidFill>
                  <a:srgbClr val="6DD1A1"/>
                </a:solidFill>
                <a:latin typeface="Gulim"/>
              </a:rPr>
              <a:t> determining</a:t>
            </a:r>
            <a:endParaRPr lang="en-US" sz="28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big of a truck to get</a:t>
            </a:r>
            <a:endParaRPr lang="en-US" sz="24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many trips a move will take </a:t>
            </a:r>
            <a:br>
              <a:rPr dirty="0"/>
            </a:br>
            <a:r>
              <a:rPr lang="en-US" sz="2400" b="0" strike="noStrike" spc="-1" dirty="0">
                <a:solidFill>
                  <a:srgbClr val="6DD1A1"/>
                </a:solidFill>
                <a:latin typeface="Gulim"/>
              </a:rPr>
              <a:t>…is difficult. </a:t>
            </a:r>
            <a:endParaRPr lang="en-US" sz="2400" b="0" strike="noStrike" spc="-1" dirty="0">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dirty="0">
                <a:solidFill>
                  <a:srgbClr val="6DD1A1"/>
                </a:solidFill>
                <a:latin typeface="Gulim"/>
              </a:rPr>
              <a:t>Rental Truck companies base their business model on this!</a:t>
            </a:r>
            <a:endParaRPr lang="en-US" sz="2800" b="0" strike="noStrike" spc="-1" dirty="0">
              <a:solidFill>
                <a:srgbClr val="000000"/>
              </a:solidFill>
              <a:latin typeface="Gulim"/>
            </a:endParaRPr>
          </a:p>
        </p:txBody>
      </p:sp>
      <p:sp>
        <p:nvSpPr>
          <p:cNvPr id="631"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C1290D3-F5AA-4753-A89A-7F7A16603B87}" type="datetime1">
              <a:rPr lang="en-US" sz="1200" b="1" strike="noStrike" spc="-1">
                <a:solidFill>
                  <a:srgbClr val="FFFFFF"/>
                </a:solidFill>
                <a:latin typeface="Gulim"/>
              </a:rPr>
              <a:t>10/12/20</a:t>
            </a:fld>
            <a:endParaRPr lang="en-US" sz="1200" b="0" strike="noStrike" spc="-1">
              <a:latin typeface="Times New Roman"/>
            </a:endParaRPr>
          </a:p>
        </p:txBody>
      </p:sp>
      <p:sp>
        <p:nvSpPr>
          <p:cNvPr id="632"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33"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2335949E-6722-4B7B-BEE6-3DABB456E300}" type="slidenum">
              <a:rPr lang="en-US" sz="1200" b="1" strike="noStrike" spc="-1">
                <a:solidFill>
                  <a:srgbClr val="FFFFFF"/>
                </a:solidFill>
                <a:latin typeface="Gulim"/>
              </a:rPr>
              <a:t>13</a:t>
            </a:fld>
            <a:endParaRPr lang="en-US" sz="1200" b="0" strike="noStrike" spc="-1">
              <a:latin typeface="Times New Roman"/>
            </a:endParaRPr>
          </a:p>
        </p:txBody>
      </p:sp>
      <p:sp>
        <p:nvSpPr>
          <p:cNvPr id="634"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35"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3"/>
              </a:rPr>
              <a:t>wtkr.com</a:t>
            </a:r>
            <a:endParaRPr lang="en-US" sz="1800" b="0" strike="noStrike" spc="-1">
              <a:latin typeface="Arial"/>
            </a:endParaRPr>
          </a:p>
        </p:txBody>
      </p:sp>
      <p:pic>
        <p:nvPicPr>
          <p:cNvPr id="1026" name="Picture 2">
            <a:extLst>
              <a:ext uri="{FF2B5EF4-FFF2-40B4-BE49-F238E27FC236}">
                <a16:creationId xmlns:a16="http://schemas.microsoft.com/office/drawing/2014/main" id="{06538921-3773-4CCA-BA22-3BD5B35F5793}"/>
              </a:ext>
              <a:ext uri="{C183D7F6-B498-43B3-948B-1728B52AA6E4}">
                <adec:decorative xmlns:adec="http://schemas.microsoft.com/office/drawing/2017/decorative" val="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700" y="1553940"/>
            <a:ext cx="5394325"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4E89C68-B9C8-48F3-BC36-B378A51B3076}"/>
              </a:ext>
            </a:extLst>
          </p:cNvPr>
          <p:cNvSpPr txBox="1"/>
          <p:nvPr/>
        </p:nvSpPr>
        <p:spPr>
          <a:xfrm>
            <a:off x="8931890" y="4962463"/>
            <a:ext cx="3606239" cy="369332"/>
          </a:xfrm>
          <a:prstGeom prst="rect">
            <a:avLst/>
          </a:prstGeom>
          <a:noFill/>
        </p:spPr>
        <p:txBody>
          <a:bodyPr wrap="square" rtlCol="0">
            <a:spAutoFit/>
          </a:bodyPr>
          <a:lstStyle/>
          <a:p>
            <a:r>
              <a:rPr lang="en-US" dirty="0"/>
              <a:t>Autoclinicpepperell.com</a:t>
            </a:r>
          </a:p>
        </p:txBody>
      </p:sp>
    </p:spTree>
    <p:extLst>
      <p:ext uri="{BB962C8B-B14F-4D97-AF65-F5344CB8AC3E}">
        <p14:creationId xmlns:p14="http://schemas.microsoft.com/office/powerpoint/2010/main" val="2336855541"/>
      </p:ext>
    </p:extLst>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TextShape 1"/>
          <p:cNvSpPr txBox="1"/>
          <p:nvPr/>
        </p:nvSpPr>
        <p:spPr>
          <a:xfrm>
            <a:off x="643320" y="2146320"/>
            <a:ext cx="3132720" cy="187632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Current Process</a:t>
            </a:r>
          </a:p>
        </p:txBody>
      </p:sp>
      <p:pic>
        <p:nvPicPr>
          <p:cNvPr id="639" name="Content Placeholder 8"/>
          <p:cNvPicPr/>
          <p:nvPr/>
        </p:nvPicPr>
        <p:blipFill>
          <a:blip r:embed="rId3"/>
          <a:stretch/>
        </p:blipFill>
        <p:spPr>
          <a:xfrm>
            <a:off x="3476160" y="0"/>
            <a:ext cx="5239440" cy="6168960"/>
          </a:xfrm>
          <a:prstGeom prst="rect">
            <a:avLst/>
          </a:prstGeom>
          <a:ln>
            <a:noFill/>
          </a:ln>
        </p:spPr>
      </p:pic>
      <p:sp>
        <p:nvSpPr>
          <p:cNvPr id="640"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1244401D-8F93-47CC-A8C3-E41B3466C3A4}" type="datetime1">
              <a:rPr lang="en-US" sz="1200" b="1" strike="noStrike" spc="-1">
                <a:solidFill>
                  <a:srgbClr val="FFFFFF"/>
                </a:solidFill>
                <a:latin typeface="Gulim"/>
              </a:rPr>
              <a:t>10/12/20</a:t>
            </a:fld>
            <a:endParaRPr lang="en-US" sz="1200" b="0" strike="noStrike" spc="-1">
              <a:latin typeface="Times New Roman"/>
            </a:endParaRPr>
          </a:p>
        </p:txBody>
      </p:sp>
      <p:sp>
        <p:nvSpPr>
          <p:cNvPr id="641"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42"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7485C2DC-87FC-424B-859C-84262499757E}" type="slidenum">
              <a:rPr lang="en-US" sz="1200" b="1" strike="noStrike" spc="-1">
                <a:solidFill>
                  <a:srgbClr val="FFFFFF"/>
                </a:solidFill>
                <a:latin typeface="Gulim"/>
              </a:rPr>
              <a:t>14</a:t>
            </a:fld>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C410765B-8394-4E38-BAE2-C18165082745}" type="slidenum">
              <a:rPr lang="en-US" sz="1200" b="1" strike="noStrike" spc="-1">
                <a:solidFill>
                  <a:srgbClr val="FFFFFF"/>
                </a:solidFill>
                <a:latin typeface="Gulim"/>
              </a:rPr>
              <a:t>15</a:t>
            </a:fld>
            <a:endParaRPr lang="en-US" sz="1200" b="0" strike="noStrike" spc="-1">
              <a:latin typeface="Times New Roman"/>
            </a:endParaRPr>
          </a:p>
        </p:txBody>
      </p:sp>
      <p:sp>
        <p:nvSpPr>
          <p:cNvPr id="644" name="CustomShape 2"/>
          <p:cNvSpPr/>
          <p:nvPr/>
        </p:nvSpPr>
        <p:spPr>
          <a:xfrm>
            <a:off x="9001800" y="155160"/>
            <a:ext cx="2742840" cy="3398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45" name="Picture 9" descr="Diagram&#10;&#10;Description automatically generated"/>
          <p:cNvPicPr/>
          <p:nvPr/>
        </p:nvPicPr>
        <p:blipFill>
          <a:blip r:embed="rId3"/>
          <a:stretch/>
        </p:blipFill>
        <p:spPr>
          <a:xfrm>
            <a:off x="2592720" y="0"/>
            <a:ext cx="7005960" cy="8542080"/>
          </a:xfrm>
          <a:prstGeom prst="rect">
            <a:avLst/>
          </a:prstGeom>
          <a:ln>
            <a:noFill/>
          </a:ln>
        </p:spPr>
      </p:pic>
      <p:sp>
        <p:nvSpPr>
          <p:cNvPr id="646"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E6319C8A-8B9E-4471-8103-36C81FE04727}" type="datetime1">
              <a:rPr lang="en-US" sz="1200" b="1" strike="noStrike" spc="-1">
                <a:solidFill>
                  <a:srgbClr val="FFFFFF"/>
                </a:solidFill>
                <a:latin typeface="Gulim"/>
              </a:rPr>
              <a:t>10/12/20</a:t>
            </a:fld>
            <a:endParaRPr lang="en-US" sz="1200" b="0" strike="noStrike" spc="-1">
              <a:latin typeface="Times New Roman"/>
            </a:endParaRPr>
          </a:p>
        </p:txBody>
      </p:sp>
      <p:sp>
        <p:nvSpPr>
          <p:cNvPr id="647"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TextShape 1"/>
          <p:cNvSpPr txBox="1"/>
          <p:nvPr/>
        </p:nvSpPr>
        <p:spPr>
          <a:xfrm>
            <a:off x="838080" y="365040"/>
            <a:ext cx="10515240" cy="1325160"/>
          </a:xfrm>
          <a:prstGeom prst="rect">
            <a:avLst/>
          </a:prstGeom>
          <a:noFill/>
          <a:ln>
            <a:noFill/>
          </a:ln>
        </p:spPr>
        <p:txBody>
          <a:bodyPr anchor="ctr">
            <a:normAutofit/>
          </a:bodyPr>
          <a:lstStyle/>
          <a:p>
            <a:pPr algn="ctr">
              <a:lnSpc>
                <a:spcPct val="90000"/>
              </a:lnSpc>
            </a:pPr>
            <a:r>
              <a:rPr lang="en-US" sz="3200" b="0" strike="noStrike" spc="-1">
                <a:solidFill>
                  <a:srgbClr val="FFFFFF"/>
                </a:solidFill>
                <a:latin typeface="Gulim"/>
              </a:rPr>
              <a:t>Load.In gives your move a game plan</a:t>
            </a:r>
          </a:p>
        </p:txBody>
      </p:sp>
      <p:sp>
        <p:nvSpPr>
          <p:cNvPr id="649" name="TextShape 2"/>
          <p:cNvSpPr txBox="1"/>
          <p:nvPr/>
        </p:nvSpPr>
        <p:spPr>
          <a:xfrm>
            <a:off x="838080" y="1825560"/>
            <a:ext cx="518112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Uses artificial intelligence and computer vision </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Provides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Expert-level instructions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Tips and tricks on moving day</a:t>
            </a:r>
          </a:p>
          <a:p>
            <a:pPr>
              <a:lnSpc>
                <a:spcPct val="90000"/>
              </a:lnSpc>
              <a:spcBef>
                <a:spcPts val="1001"/>
              </a:spcBef>
            </a:pPr>
            <a:endParaRPr lang="en-US" sz="2400" b="0" strike="noStrike" spc="-1">
              <a:solidFill>
                <a:srgbClr val="FFFFFF"/>
              </a:solidFill>
              <a:latin typeface="Gulim"/>
            </a:endParaRPr>
          </a:p>
        </p:txBody>
      </p:sp>
      <p:sp>
        <p:nvSpPr>
          <p:cNvPr id="650"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0E9D5126-99BA-4EE4-A0CE-2CBBE6380E01}" type="datetime1">
              <a:rPr lang="en-US" sz="1200" b="1" strike="noStrike" spc="-1">
                <a:solidFill>
                  <a:srgbClr val="FFFFFF"/>
                </a:solidFill>
                <a:latin typeface="Gulim"/>
              </a:rPr>
              <a:t>10/12/20</a:t>
            </a:fld>
            <a:endParaRPr lang="en-US" sz="1200" b="0" strike="noStrike" spc="-1">
              <a:latin typeface="Times New Roman"/>
            </a:endParaRPr>
          </a:p>
        </p:txBody>
      </p:sp>
      <p:sp>
        <p:nvSpPr>
          <p:cNvPr id="651"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52"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93E2BDB1-D363-4B09-939A-97CA0FC97D02}" type="slidenum">
              <a:rPr lang="en-US" sz="1200" b="1" strike="noStrike" spc="-1">
                <a:solidFill>
                  <a:srgbClr val="FFFFFF"/>
                </a:solidFill>
                <a:latin typeface="Gulim"/>
              </a:rPr>
              <a:t>16</a:t>
            </a:fld>
            <a:endParaRPr lang="en-US" sz="1200" b="0" strike="noStrike" spc="-1">
              <a:latin typeface="Times New Roman"/>
            </a:endParaRPr>
          </a:p>
        </p:txBody>
      </p:sp>
      <p:pic>
        <p:nvPicPr>
          <p:cNvPr id="653" name="Picture 2" descr="settle-in-unpack"/>
          <p:cNvPicPr/>
          <p:nvPr/>
        </p:nvPicPr>
        <p:blipFill>
          <a:blip r:embed="rId3"/>
          <a:stretch/>
        </p:blipFill>
        <p:spPr>
          <a:xfrm>
            <a:off x="6172200" y="2545200"/>
            <a:ext cx="5181120" cy="2912040"/>
          </a:xfrm>
          <a:prstGeom prst="rect">
            <a:avLst/>
          </a:prstGeom>
          <a:ln>
            <a:noFill/>
          </a:ln>
        </p:spPr>
      </p:pic>
      <p:sp>
        <p:nvSpPr>
          <p:cNvPr id="654" name="CustomShape 6"/>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hlinkClick r:id="rId4"/>
              </a:rPr>
              <a:t>This Photo</a:t>
            </a:r>
            <a:r>
              <a:rPr lang="en-US" sz="900" b="0" strike="noStrike" spc="-1">
                <a:solidFill>
                  <a:srgbClr val="FFFFFF"/>
                </a:solidFill>
                <a:latin typeface="Gulim"/>
              </a:rPr>
              <a:t> by Unknown Author is licensed under </a:t>
            </a:r>
            <a:r>
              <a:rPr lang="en-US" sz="900" b="0" u="sng" strike="noStrike" spc="-1">
                <a:solidFill>
                  <a:srgbClr val="FFFFFF"/>
                </a:solidFill>
                <a:uFillTx/>
                <a:latin typeface="Gulim"/>
                <a:hlinkClick r:id="rId5"/>
              </a:rPr>
              <a:t>CC BY</a:t>
            </a:r>
            <a:endParaRPr lang="en-US" sz="9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55"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BDE8E42-67AE-461D-9849-2D685253DF90}" type="slidenum">
              <a:rPr lang="en-US" sz="1200" b="1" strike="noStrike" spc="-1">
                <a:solidFill>
                  <a:srgbClr val="FFFFFF"/>
                </a:solidFill>
                <a:latin typeface="Gulim"/>
              </a:rPr>
              <a:t>17</a:t>
            </a:fld>
            <a:endParaRPr lang="en-US" sz="1200" b="0" strike="noStrike" spc="-1">
              <a:latin typeface="Times New Roman"/>
            </a:endParaRPr>
          </a:p>
        </p:txBody>
      </p:sp>
      <p:pic>
        <p:nvPicPr>
          <p:cNvPr id="656" name="Picture 3"/>
          <p:cNvPicPr/>
          <p:nvPr/>
        </p:nvPicPr>
        <p:blipFill>
          <a:blip r:embed="rId3"/>
          <a:stretch/>
        </p:blipFill>
        <p:spPr>
          <a:xfrm>
            <a:off x="5398560" y="64800"/>
            <a:ext cx="6792840" cy="6792840"/>
          </a:xfrm>
          <a:prstGeom prst="rect">
            <a:avLst/>
          </a:prstGeom>
          <a:ln>
            <a:noFill/>
          </a:ln>
        </p:spPr>
      </p:pic>
      <p:sp>
        <p:nvSpPr>
          <p:cNvPr id="657" name="CustomShape 2"/>
          <p:cNvSpPr/>
          <p:nvPr/>
        </p:nvSpPr>
        <p:spPr>
          <a:xfrm>
            <a:off x="612360" y="599040"/>
            <a:ext cx="5937480" cy="283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rPr>
              <a:t>What Can Load.In Do </a:t>
            </a:r>
            <a:endParaRPr lang="en-US" sz="6000" b="0" strike="noStrike" spc="-1">
              <a:latin typeface="Arial"/>
            </a:endParaRPr>
          </a:p>
          <a:p>
            <a:pPr>
              <a:lnSpc>
                <a:spcPct val="100000"/>
              </a:lnSpc>
            </a:pPr>
            <a:r>
              <a:rPr lang="en-US" sz="6000" b="0" strike="noStrike" spc="-1">
                <a:solidFill>
                  <a:srgbClr val="FFFFFF"/>
                </a:solidFill>
                <a:latin typeface="Gulim"/>
              </a:rPr>
              <a:t>For You?</a:t>
            </a:r>
            <a:endParaRPr lang="en-US" sz="6000" b="0" strike="noStrike" spc="-1">
              <a:latin typeface="Arial"/>
            </a:endParaRPr>
          </a:p>
        </p:txBody>
      </p:sp>
      <p:sp>
        <p:nvSpPr>
          <p:cNvPr id="658"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EC25547F-652C-47F2-B2ED-09940E414192}" type="datetime1">
              <a:rPr lang="en-US" sz="1200" b="1" strike="noStrike" spc="-1">
                <a:solidFill>
                  <a:srgbClr val="FFFFFF"/>
                </a:solidFill>
                <a:latin typeface="Gulim"/>
              </a:rPr>
              <a:t>10/12/20</a:t>
            </a:fld>
            <a:endParaRPr lang="en-US" sz="1200" b="0" strike="noStrike" spc="-1">
              <a:latin typeface="Times New Roman"/>
            </a:endParaRPr>
          </a:p>
        </p:txBody>
      </p:sp>
      <p:sp>
        <p:nvSpPr>
          <p:cNvPr id="659"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14BB400-EFAF-415C-B188-8DE8D490AA94}" type="slidenum">
              <a:rPr lang="en-US" sz="1200" b="1" strike="noStrike" spc="-1">
                <a:solidFill>
                  <a:srgbClr val="FFFFFF"/>
                </a:solidFill>
                <a:latin typeface="Gulim"/>
              </a:rPr>
              <a:t>18</a:t>
            </a:fld>
            <a:endParaRPr lang="en-US" sz="1200" b="0" strike="noStrike" spc="-1">
              <a:latin typeface="Times New Roman"/>
            </a:endParaRPr>
          </a:p>
        </p:txBody>
      </p:sp>
      <p:sp>
        <p:nvSpPr>
          <p:cNvPr id="661"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C8C1EB4A-F14F-4C96-982F-15F723719483}" type="datetime1">
              <a:rPr lang="en-US" sz="1200" b="1" strike="noStrike" spc="-1">
                <a:solidFill>
                  <a:srgbClr val="FFFFFF"/>
                </a:solidFill>
                <a:latin typeface="Gulim"/>
              </a:rPr>
              <a:t>10/12/20</a:t>
            </a:fld>
            <a:endParaRPr lang="en-US" sz="1200" b="0" strike="noStrike" spc="-1">
              <a:latin typeface="Times New Roman"/>
            </a:endParaRPr>
          </a:p>
        </p:txBody>
      </p:sp>
      <p:sp>
        <p:nvSpPr>
          <p:cNvPr id="662"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pic>
        <p:nvPicPr>
          <p:cNvPr id="663" name="Picture 6"/>
          <p:cNvPicPr/>
          <p:nvPr/>
        </p:nvPicPr>
        <p:blipFill>
          <a:blip r:embed="rId3"/>
          <a:stretch/>
        </p:blipFill>
        <p:spPr>
          <a:xfrm>
            <a:off x="2122920" y="836280"/>
            <a:ext cx="7858800" cy="5412240"/>
          </a:xfrm>
          <a:prstGeom prst="rect">
            <a:avLst/>
          </a:prstGeom>
          <a:ln>
            <a:noFill/>
          </a:ln>
        </p:spPr>
      </p:pic>
      <p:sp>
        <p:nvSpPr>
          <p:cNvPr id="664" name="CustomShape 4"/>
          <p:cNvSpPr/>
          <p:nvPr/>
        </p:nvSpPr>
        <p:spPr>
          <a:xfrm>
            <a:off x="203040" y="220320"/>
            <a:ext cx="5298840" cy="577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rPr>
              <a:t>How will the solution help?</a:t>
            </a:r>
            <a:endParaRPr lang="en-US" sz="32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TextShape 1"/>
          <p:cNvSpPr txBox="1"/>
          <p:nvPr/>
        </p:nvSpPr>
        <p:spPr>
          <a:xfrm>
            <a:off x="838080" y="6311880"/>
            <a:ext cx="2742840" cy="545760"/>
          </a:xfrm>
          <a:prstGeom prst="rect">
            <a:avLst/>
          </a:prstGeom>
          <a:noFill/>
          <a:ln>
            <a:noFill/>
          </a:ln>
        </p:spPr>
        <p:txBody>
          <a:bodyPr anchor="ctr">
            <a:noAutofit/>
          </a:bodyPr>
          <a:lstStyle/>
          <a:p>
            <a:pPr>
              <a:lnSpc>
                <a:spcPct val="100000"/>
              </a:lnSpc>
            </a:pPr>
            <a:fld id="{D16BC60C-C84F-4ADA-AB37-E3DACD7DF67B}" type="datetime1">
              <a:rPr lang="en-US" sz="1200" b="1" strike="noStrike" spc="-1">
                <a:solidFill>
                  <a:srgbClr val="FFFFFF"/>
                </a:solidFill>
                <a:latin typeface="Gulim"/>
              </a:rPr>
              <a:t>10/12/20</a:t>
            </a:fld>
            <a:endParaRPr lang="en-US" sz="1200" b="0" strike="noStrike" spc="-1">
              <a:latin typeface="Times New Roman"/>
            </a:endParaRPr>
          </a:p>
        </p:txBody>
      </p:sp>
      <p:sp>
        <p:nvSpPr>
          <p:cNvPr id="666" name="TextShape 2"/>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67" name="TextShape 3"/>
          <p:cNvSpPr txBox="1"/>
          <p:nvPr/>
        </p:nvSpPr>
        <p:spPr>
          <a:xfrm>
            <a:off x="8610480" y="6311880"/>
            <a:ext cx="2742840" cy="545760"/>
          </a:xfrm>
          <a:prstGeom prst="rect">
            <a:avLst/>
          </a:prstGeom>
          <a:noFill/>
          <a:ln>
            <a:noFill/>
          </a:ln>
        </p:spPr>
        <p:txBody>
          <a:bodyPr anchor="ctr">
            <a:noAutofit/>
          </a:bodyPr>
          <a:lstStyle/>
          <a:p>
            <a:pPr algn="r">
              <a:lnSpc>
                <a:spcPct val="100000"/>
              </a:lnSpc>
            </a:pPr>
            <a:fld id="{0A26B8A7-A29C-4F47-BEE7-D77D8918A89F}" type="slidenum">
              <a:rPr lang="en-US" sz="1200" b="1" strike="noStrike" spc="-1">
                <a:solidFill>
                  <a:srgbClr val="FFFFFF"/>
                </a:solidFill>
                <a:latin typeface="Gulim"/>
              </a:rPr>
              <a:t>19</a:t>
            </a:fld>
            <a:endParaRPr lang="en-US" sz="1200" b="0" strike="noStrike" spc="-1">
              <a:latin typeface="Times New Roman"/>
            </a:endParaRPr>
          </a:p>
        </p:txBody>
      </p:sp>
      <p:pic>
        <p:nvPicPr>
          <p:cNvPr id="668" name="Picture 5"/>
          <p:cNvPicPr/>
          <p:nvPr/>
        </p:nvPicPr>
        <p:blipFill>
          <a:blip r:embed="rId3"/>
          <a:stretch/>
        </p:blipFill>
        <p:spPr>
          <a:xfrm>
            <a:off x="2868480" y="516960"/>
            <a:ext cx="6180480" cy="536364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6" name="CustomShape 1"/>
          <p:cNvSpPr/>
          <p:nvPr/>
        </p:nvSpPr>
        <p:spPr>
          <a:xfrm>
            <a:off x="1500840" y="428940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rmAutofit fontScale="92000"/>
          </a:bodyPr>
          <a:lstStyle/>
          <a:p>
            <a:pPr algn="ctr">
              <a:lnSpc>
                <a:spcPct val="90000"/>
              </a:lnSpc>
            </a:pPr>
            <a:r>
              <a:rPr lang="en-US" sz="2000" b="0" strike="noStrike" spc="299">
                <a:solidFill>
                  <a:srgbClr val="FFFFFF"/>
                </a:solidFill>
                <a:latin typeface="Gulim"/>
              </a:rPr>
              <a:t>Using AI and Computer Vision to </a:t>
            </a:r>
            <a:r>
              <a:rPr lang="en-US" sz="2000" b="1" strike="noStrike" spc="299">
                <a:solidFill>
                  <a:srgbClr val="FFFFFF"/>
                </a:solidFill>
                <a:latin typeface="Gulim"/>
              </a:rPr>
              <a:t>give your move a game plan.</a:t>
            </a:r>
            <a:endParaRPr lang="en-US" sz="2000" b="0" strike="noStrike" spc="-1">
              <a:latin typeface="Arial"/>
            </a:endParaRPr>
          </a:p>
        </p:txBody>
      </p:sp>
      <p:sp>
        <p:nvSpPr>
          <p:cNvPr id="547" name="TextShape 2"/>
          <p:cNvSpPr txBox="1"/>
          <p:nvPr/>
        </p:nvSpPr>
        <p:spPr>
          <a:xfrm>
            <a:off x="3754440" y="342684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48" name="TextShape 3"/>
          <p:cNvSpPr txBox="1"/>
          <p:nvPr/>
        </p:nvSpPr>
        <p:spPr>
          <a:xfrm>
            <a:off x="8931960" y="5140440"/>
            <a:ext cx="3071520" cy="1129680"/>
          </a:xfrm>
          <a:prstGeom prst="rect">
            <a:avLst/>
          </a:prstGeom>
          <a:noFill/>
          <a:ln>
            <a:noFill/>
          </a:ln>
        </p:spPr>
        <p:txBody>
          <a:bodyPr>
            <a:noAutofit/>
          </a:bodyPr>
          <a:lstStyle/>
          <a:p>
            <a:pPr algn="r">
              <a:lnSpc>
                <a:spcPct val="90000"/>
              </a:lnSpc>
              <a:spcBef>
                <a:spcPts val="1001"/>
              </a:spcBef>
              <a:tabLst>
                <a:tab pos="0" algn="l"/>
              </a:tabLst>
            </a:pPr>
            <a:r>
              <a:rPr lang="en-US" sz="2000" b="1" strike="noStrike" spc="-1">
                <a:solidFill>
                  <a:srgbClr val="FFFFFF"/>
                </a:solidFill>
                <a:latin typeface="Gulim"/>
              </a:rPr>
              <a:t>Team Yellow</a:t>
            </a:r>
            <a:endParaRPr lang="en-US" sz="2000" b="0" strike="noStrike" spc="-1">
              <a:latin typeface="Arial"/>
            </a:endParaRPr>
          </a:p>
          <a:p>
            <a:pPr algn="r">
              <a:lnSpc>
                <a:spcPct val="90000"/>
              </a:lnSpc>
              <a:spcBef>
                <a:spcPts val="1001"/>
              </a:spcBef>
              <a:tabLst>
                <a:tab pos="0" algn="l"/>
              </a:tabLst>
            </a:pPr>
            <a:r>
              <a:rPr lang="en-US" sz="2000" b="1" strike="noStrike" spc="-1">
                <a:solidFill>
                  <a:srgbClr val="FFFFFF"/>
                </a:solidFill>
                <a:latin typeface="Gulim"/>
              </a:rPr>
              <a:t>Feasibility Presentation</a:t>
            </a:r>
            <a:endParaRPr lang="en-US" sz="2000" b="0" strike="noStrike" spc="-1">
              <a:latin typeface="Arial"/>
            </a:endParaRPr>
          </a:p>
          <a:p>
            <a:pPr algn="r">
              <a:lnSpc>
                <a:spcPct val="90000"/>
              </a:lnSpc>
              <a:spcBef>
                <a:spcPts val="1001"/>
              </a:spcBef>
              <a:tabLst>
                <a:tab pos="0" algn="l"/>
              </a:tabLst>
            </a:pPr>
            <a:r>
              <a:rPr lang="en-US" sz="2000" b="1" strike="noStrike" spc="-1">
                <a:solidFill>
                  <a:srgbClr val="FFFFFF"/>
                </a:solidFill>
                <a:latin typeface="Gulim"/>
              </a:rPr>
              <a:t>Old Dominion University</a:t>
            </a:r>
            <a:endParaRPr lang="en-US" sz="2000" b="0" strike="noStrike" spc="-1">
              <a:latin typeface="Arial"/>
            </a:endParaRPr>
          </a:p>
        </p:txBody>
      </p:sp>
      <p:grpSp>
        <p:nvGrpSpPr>
          <p:cNvPr id="549" name="Group 4"/>
          <p:cNvGrpSpPr/>
          <p:nvPr/>
        </p:nvGrpSpPr>
        <p:grpSpPr>
          <a:xfrm>
            <a:off x="5381640" y="2711880"/>
            <a:ext cx="1428480" cy="1432080"/>
            <a:chOff x="5381640" y="2711880"/>
            <a:chExt cx="1428480" cy="1432080"/>
          </a:xfrm>
        </p:grpSpPr>
        <p:sp>
          <p:nvSpPr>
            <p:cNvPr id="550" name="CustomShape 5"/>
            <p:cNvSpPr/>
            <p:nvPr/>
          </p:nvSpPr>
          <p:spPr>
            <a:xfrm>
              <a:off x="5381640" y="2711880"/>
              <a:ext cx="1428480" cy="1431720"/>
            </a:xfrm>
            <a:prstGeom prst="roundRect">
              <a:avLst>
                <a:gd name="adj" fmla="val 16667"/>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1" name="CustomShape 6"/>
            <p:cNvSpPr/>
            <p:nvPr/>
          </p:nvSpPr>
          <p:spPr>
            <a:xfrm>
              <a:off x="538164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2" name="CustomShape 7"/>
            <p:cNvSpPr/>
            <p:nvPr/>
          </p:nvSpPr>
          <p:spPr>
            <a:xfrm>
              <a:off x="589356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3" name="CustomShape 8"/>
            <p:cNvSpPr/>
            <p:nvPr/>
          </p:nvSpPr>
          <p:spPr>
            <a:xfrm>
              <a:off x="5893560" y="322956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4" name="CustomShape 9"/>
            <p:cNvSpPr/>
            <p:nvPr/>
          </p:nvSpPr>
          <p:spPr>
            <a:xfrm>
              <a:off x="5381640" y="32256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5" name="CustomShape 10"/>
            <p:cNvSpPr/>
            <p:nvPr/>
          </p:nvSpPr>
          <p:spPr>
            <a:xfrm>
              <a:off x="5381640" y="27118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6" name="CustomShape 11"/>
            <p:cNvSpPr/>
            <p:nvPr/>
          </p:nvSpPr>
          <p:spPr>
            <a:xfrm>
              <a:off x="640800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557" name="Group 12"/>
          <p:cNvGrpSpPr/>
          <p:nvPr/>
        </p:nvGrpSpPr>
        <p:grpSpPr>
          <a:xfrm>
            <a:off x="0" y="-2160"/>
            <a:ext cx="12191760" cy="6857640"/>
            <a:chOff x="0" y="-2160"/>
            <a:chExt cx="12191760" cy="6857640"/>
          </a:xfrm>
        </p:grpSpPr>
        <p:sp>
          <p:nvSpPr>
            <p:cNvPr id="558" name="CustomShape 13"/>
            <p:cNvSpPr/>
            <p:nvPr/>
          </p:nvSpPr>
          <p:spPr>
            <a:xfrm>
              <a:off x="0" y="-216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grpSp>
          <p:nvGrpSpPr>
            <p:cNvPr id="559" name="Group 14"/>
            <p:cNvGrpSpPr/>
            <p:nvPr/>
          </p:nvGrpSpPr>
          <p:grpSpPr>
            <a:xfrm>
              <a:off x="5380200" y="2710440"/>
              <a:ext cx="1428840" cy="1432080"/>
              <a:chOff x="5380200" y="2710440"/>
              <a:chExt cx="1428840" cy="1432080"/>
            </a:xfrm>
          </p:grpSpPr>
          <p:sp>
            <p:nvSpPr>
              <p:cNvPr id="560" name="CustomShape 15"/>
              <p:cNvSpPr/>
              <p:nvPr/>
            </p:nvSpPr>
            <p:spPr>
              <a:xfrm>
                <a:off x="5380200" y="2710440"/>
                <a:ext cx="1428480" cy="1431720"/>
              </a:xfrm>
              <a:prstGeom prst="roundRect">
                <a:avLst>
                  <a:gd name="adj" fmla="val 16667"/>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61" name="CustomShape 16"/>
              <p:cNvSpPr/>
              <p:nvPr/>
            </p:nvSpPr>
            <p:spPr>
              <a:xfrm>
                <a:off x="5380200" y="37404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17"/>
              <p:cNvSpPr/>
              <p:nvPr/>
            </p:nvSpPr>
            <p:spPr>
              <a:xfrm>
                <a:off x="5892480" y="37404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18"/>
              <p:cNvSpPr/>
              <p:nvPr/>
            </p:nvSpPr>
            <p:spPr>
              <a:xfrm>
                <a:off x="5380200" y="32245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9"/>
              <p:cNvSpPr/>
              <p:nvPr/>
            </p:nvSpPr>
            <p:spPr>
              <a:xfrm>
                <a:off x="5380200" y="2710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20"/>
              <p:cNvSpPr/>
              <p:nvPr/>
            </p:nvSpPr>
            <p:spPr>
              <a:xfrm>
                <a:off x="6406920" y="37404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sp>
        <p:nvSpPr>
          <p:cNvPr id="566" name="CustomShape 21"/>
          <p:cNvSpPr/>
          <p:nvPr/>
        </p:nvSpPr>
        <p:spPr>
          <a:xfrm>
            <a:off x="5893560" y="-12880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7" name="CustomShape 22"/>
          <p:cNvSpPr/>
          <p:nvPr/>
        </p:nvSpPr>
        <p:spPr>
          <a:xfrm>
            <a:off x="0" y="6008760"/>
            <a:ext cx="884880" cy="8488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p:transition>
        <p:pull dir="r"/>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42" presetClass="path" fill="hold" nodeType="withEffect">
                                  <p:stCondLst>
                                    <p:cond delay="0"/>
                                  </p:stCondLst>
                                  <p:childTnLst>
                                    <p:animMotion origin="layout" path="M 2.08333E-007 3.33333E-006 L 0.00013 0.65833 E">
                                      <p:cBhvr>
                                        <p:cTn id="6" dur="1500" fill="hold"/>
                                        <p:tgtEl>
                                          <p:spTgt spid="566"/>
                                        </p:tgtEl>
                                        <p:attrNameLst>
                                          <p:attrName>ppt_x</p:attrName>
                                          <p:attrName>ppt_y</p:attrName>
                                        </p:attrNameLst>
                                      </p:cBhvr>
                                    </p:animMotion>
                                  </p:childTnLst>
                                </p:cTn>
                              </p:par>
                              <p:par>
                                <p:cTn id="7" presetID="8" presetClass="emph" fill="hold" nodeType="withEffect">
                                  <p:stCondLst>
                                    <p:cond delay="0"/>
                                  </p:stCondLst>
                                  <p:childTnLst>
                                    <p:animRot by="129600000">
                                      <p:cBhvr>
                                        <p:cTn id="8" dur="2000" fill="hold"/>
                                        <p:tgtEl>
                                          <p:spTgt spid="566"/>
                                        </p:tgtEl>
                                        <p:attrNameLst>
                                          <p:attrName>r</p:attrName>
                                        </p:attrNameLst>
                                      </p:cBhvr>
                                    </p:animRot>
                                  </p:childTnLst>
                                </p:cTn>
                              </p:par>
                              <p:par>
                                <p:cTn id="9" presetID="1" presetClass="exit" fill="hold" nodeType="withEffect">
                                  <p:stCondLst>
                                    <p:cond delay="2000"/>
                                  </p:stCondLst>
                                  <p:childTnLst>
                                    <p:set>
                                      <p:cBhvr>
                                        <p:cTn id="10" dur="1" fill="hold">
                                          <p:stCondLst>
                                            <p:cond delay="0"/>
                                          </p:stCondLst>
                                        </p:cTn>
                                        <p:tgtEl>
                                          <p:spTgt spid="566"/>
                                        </p:tgtEl>
                                        <p:attrNameLst>
                                          <p:attrName>style.visibility</p:attrName>
                                        </p:attrNameLst>
                                      </p:cBhvr>
                                      <p:to>
                                        <p:strVal val="hidden"/>
                                      </p:to>
                                    </p:set>
                                  </p:childTnLst>
                                </p:cTn>
                              </p:par>
                              <p:par>
                                <p:cTn id="11" presetID="1" presetClass="exit" fill="hold" nodeType="withEffect">
                                  <p:stCondLst>
                                    <p:cond delay="2000"/>
                                  </p:stCondLst>
                                  <p:childTnLst>
                                    <p:set>
                                      <p:cBhvr>
                                        <p:cTn id="12" dur="1" fill="hold">
                                          <p:stCondLst>
                                            <p:cond delay="0"/>
                                          </p:stCondLst>
                                        </p:cTn>
                                        <p:tgtEl>
                                          <p:spTgt spid="557"/>
                                        </p:tgtEl>
                                        <p:attrNameLst>
                                          <p:attrName>style.visibility</p:attrName>
                                        </p:attrNameLst>
                                      </p:cBhvr>
                                      <p:to>
                                        <p:strVal val="hidden"/>
                                      </p:to>
                                    </p:set>
                                  </p:childTnLst>
                                </p:cTn>
                              </p:par>
                              <p:par>
                                <p:cTn id="13" presetID="42" presetClass="path" fill="hold" nodeType="withEffect">
                                  <p:stCondLst>
                                    <p:cond delay="2000"/>
                                  </p:stCondLst>
                                  <p:childTnLst>
                                    <p:animMotion origin="layout" path="M 0 1.48148E-006 L 0 -0.16111 E">
                                      <p:cBhvr>
                                        <p:cTn id="14" dur="1500" fill="hold"/>
                                        <p:tgtEl>
                                          <p:spTgt spid="549"/>
                                        </p:tgtEl>
                                        <p:attrNameLst>
                                          <p:attrName>ppt_x</p:attrName>
                                          <p:attrName>ppt_y</p:attrName>
                                        </p:attrNameLst>
                                      </p:cBhvr>
                                    </p:animMotion>
                                  </p:childTnLst>
                                </p:cTn>
                              </p:par>
                              <p:par>
                                <p:cTn id="15" presetID="10" presetClass="entr" fill="hold" nodeType="withEffect">
                                  <p:stCondLst>
                                    <p:cond delay="2100"/>
                                  </p:stCondLst>
                                  <p:childTnLst>
                                    <p:set>
                                      <p:cBhvr>
                                        <p:cTn id="16" dur="1" fill="hold">
                                          <p:stCondLst>
                                            <p:cond delay="0"/>
                                          </p:stCondLst>
                                        </p:cTn>
                                        <p:tgtEl>
                                          <p:spTgt spid="547"/>
                                        </p:tgtEl>
                                        <p:attrNameLst>
                                          <p:attrName>style.visibility</p:attrName>
                                        </p:attrNameLst>
                                      </p:cBhvr>
                                      <p:to>
                                        <p:strVal val="visible"/>
                                      </p:to>
                                    </p:set>
                                    <p:animEffect transition="in" filter="fade">
                                      <p:cBhvr additive="repl">
                                        <p:cTn id="17" dur="1000"/>
                                        <p:tgtEl>
                                          <p:spTgt spid="547"/>
                                        </p:tgtEl>
                                      </p:cBhvr>
                                    </p:animEffect>
                                  </p:childTnLst>
                                </p:cTn>
                              </p:par>
                              <p:par>
                                <p:cTn id="18" presetID="10" presetClass="entr" fill="hold" nodeType="withEffect">
                                  <p:stCondLst>
                                    <p:cond delay="2200"/>
                                  </p:stCondLst>
                                  <p:childTnLst>
                                    <p:set>
                                      <p:cBhvr>
                                        <p:cTn id="19" dur="1" fill="hold">
                                          <p:stCondLst>
                                            <p:cond delay="0"/>
                                          </p:stCondLst>
                                        </p:cTn>
                                        <p:tgtEl>
                                          <p:spTgt spid="548">
                                            <p:txEl>
                                              <p:pRg st="0" end="0"/>
                                            </p:txEl>
                                          </p:spTgt>
                                        </p:tgtEl>
                                        <p:attrNameLst>
                                          <p:attrName>style.visibility</p:attrName>
                                        </p:attrNameLst>
                                      </p:cBhvr>
                                      <p:to>
                                        <p:strVal val="visible"/>
                                      </p:to>
                                    </p:set>
                                    <p:animEffect transition="in" filter="fade">
                                      <p:cBhvr additive="repl">
                                        <p:cTn id="20" dur="1500"/>
                                        <p:tgtEl>
                                          <p:spTgt spid="548">
                                            <p:txEl>
                                              <p:pRg st="0" end="0"/>
                                            </p:txEl>
                                          </p:spTgt>
                                        </p:tgtEl>
                                      </p:cBhvr>
                                    </p:animEffect>
                                  </p:childTnLst>
                                </p:cTn>
                              </p:par>
                              <p:par>
                                <p:cTn id="21" presetID="10" presetClass="entr" fill="hold" nodeType="withEffect">
                                  <p:stCondLst>
                                    <p:cond delay="2200"/>
                                  </p:stCondLst>
                                  <p:childTnLst>
                                    <p:set>
                                      <p:cBhvr>
                                        <p:cTn id="22" dur="1" fill="hold">
                                          <p:stCondLst>
                                            <p:cond delay="0"/>
                                          </p:stCondLst>
                                        </p:cTn>
                                        <p:tgtEl>
                                          <p:spTgt spid="548">
                                            <p:txEl>
                                              <p:pRg st="1" end="1"/>
                                            </p:txEl>
                                          </p:spTgt>
                                        </p:tgtEl>
                                        <p:attrNameLst>
                                          <p:attrName>style.visibility</p:attrName>
                                        </p:attrNameLst>
                                      </p:cBhvr>
                                      <p:to>
                                        <p:strVal val="visible"/>
                                      </p:to>
                                    </p:set>
                                    <p:animEffect transition="in" filter="fade">
                                      <p:cBhvr additive="repl">
                                        <p:cTn id="23" dur="1500"/>
                                        <p:tgtEl>
                                          <p:spTgt spid="548">
                                            <p:txEl>
                                              <p:pRg st="1" end="1"/>
                                            </p:txEl>
                                          </p:spTgt>
                                        </p:tgtEl>
                                      </p:cBhvr>
                                    </p:animEffect>
                                  </p:childTnLst>
                                </p:cTn>
                              </p:par>
                              <p:par>
                                <p:cTn id="24" presetID="10" presetClass="entr" fill="hold" nodeType="withEffect">
                                  <p:stCondLst>
                                    <p:cond delay="2300"/>
                                  </p:stCondLst>
                                  <p:childTnLst>
                                    <p:set>
                                      <p:cBhvr>
                                        <p:cTn id="25" dur="1" fill="hold">
                                          <p:stCondLst>
                                            <p:cond delay="0"/>
                                          </p:stCondLst>
                                        </p:cTn>
                                        <p:tgtEl>
                                          <p:spTgt spid="548">
                                            <p:txEl>
                                              <p:pRg st="2" end="2"/>
                                            </p:txEl>
                                          </p:spTgt>
                                        </p:tgtEl>
                                        <p:attrNameLst>
                                          <p:attrName>style.visibility</p:attrName>
                                        </p:attrNameLst>
                                      </p:cBhvr>
                                      <p:to>
                                        <p:strVal val="visible"/>
                                      </p:to>
                                    </p:set>
                                    <p:animEffect transition="in" filter="fade">
                                      <p:cBhvr additive="repl">
                                        <p:cTn id="26" dur="1500"/>
                                        <p:tgtEl>
                                          <p:spTgt spid="548">
                                            <p:txEl>
                                              <p:pRg st="2" end="2"/>
                                            </p:txEl>
                                          </p:spTgt>
                                        </p:tgtEl>
                                      </p:cBhvr>
                                    </p:animEffect>
                                  </p:childTnLst>
                                </p:cTn>
                              </p:par>
                              <p:par>
                                <p:cTn id="27" presetID="10" presetClass="entr" fill="hold" nodeType="withEffect">
                                  <p:stCondLst>
                                    <p:cond delay="2300"/>
                                  </p:stCondLst>
                                  <p:childTnLst>
                                    <p:set>
                                      <p:cBhvr>
                                        <p:cTn id="28" dur="1" fill="hold">
                                          <p:stCondLst>
                                            <p:cond delay="0"/>
                                          </p:stCondLst>
                                        </p:cTn>
                                        <p:tgtEl>
                                          <p:spTgt spid="548">
                                            <p:txEl>
                                              <p:pRg st="3" end="3"/>
                                            </p:txEl>
                                          </p:spTgt>
                                        </p:tgtEl>
                                        <p:attrNameLst>
                                          <p:attrName>style.visibility</p:attrName>
                                        </p:attrNameLst>
                                      </p:cBhvr>
                                      <p:to>
                                        <p:strVal val="visible"/>
                                      </p:to>
                                    </p:set>
                                    <p:animEffect transition="in" filter="fade">
                                      <p:cBhvr additive="repl">
                                        <p:cTn id="29" dur="1500"/>
                                        <p:tgtEl>
                                          <p:spTgt spid="548">
                                            <p:txEl>
                                              <p:pRg st="3" end="3"/>
                                            </p:txEl>
                                          </p:spTgt>
                                        </p:tgtEl>
                                      </p:cBhvr>
                                    </p:animEffect>
                                  </p:childTnLst>
                                </p:cTn>
                              </p:par>
                              <p:par>
                                <p:cTn id="30" presetID="10" presetClass="entr" fill="hold" nodeType="withEffect">
                                  <p:stCondLst>
                                    <p:cond delay="2300"/>
                                  </p:stCondLst>
                                  <p:childTnLst>
                                    <p:set>
                                      <p:cBhvr>
                                        <p:cTn id="31" dur="1" fill="hold">
                                          <p:stCondLst>
                                            <p:cond delay="0"/>
                                          </p:stCondLst>
                                        </p:cTn>
                                        <p:tgtEl>
                                          <p:spTgt spid="546"/>
                                        </p:tgtEl>
                                        <p:attrNameLst>
                                          <p:attrName>style.visibility</p:attrName>
                                        </p:attrNameLst>
                                      </p:cBhvr>
                                      <p:to>
                                        <p:strVal val="visible"/>
                                      </p:to>
                                    </p:set>
                                    <p:animEffect transition="in" filter="fade">
                                      <p:cBhvr additive="repl">
                                        <p:cTn id="32" dur="800"/>
                                        <p:tgtEl>
                                          <p:spTgt spid="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C63CEC52-93B6-4BDE-9EAB-8D2D1FC9EC6D}" type="slidenum">
              <a:rPr lang="en-US" sz="1200" b="1" strike="noStrike" spc="-1">
                <a:solidFill>
                  <a:srgbClr val="FFFFFF"/>
                </a:solidFill>
                <a:latin typeface="Gulim"/>
              </a:rPr>
              <a:t>20</a:t>
            </a:fld>
            <a:endParaRPr lang="en-US" sz="1200" b="0" strike="noStrike" spc="-1">
              <a:latin typeface="Times New Roman"/>
            </a:endParaRPr>
          </a:p>
        </p:txBody>
      </p:sp>
      <p:pic>
        <p:nvPicPr>
          <p:cNvPr id="670" name="Picture 6" descr="Diagram&#10;&#10;Description automatically generated"/>
          <p:cNvPicPr/>
          <p:nvPr/>
        </p:nvPicPr>
        <p:blipFill>
          <a:blip r:embed="rId2"/>
          <a:stretch/>
        </p:blipFill>
        <p:spPr>
          <a:xfrm>
            <a:off x="2637720" y="0"/>
            <a:ext cx="6916320" cy="6857640"/>
          </a:xfrm>
          <a:prstGeom prst="rect">
            <a:avLst/>
          </a:prstGeom>
          <a:ln>
            <a:noFill/>
          </a:ln>
        </p:spPr>
      </p:pic>
      <p:sp>
        <p:nvSpPr>
          <p:cNvPr id="671"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2EF4A928-BBA1-41E5-B2A7-3831FB33A68D}" type="datetime1">
              <a:rPr lang="en-US" sz="1200" b="1" strike="noStrike" spc="-1">
                <a:solidFill>
                  <a:srgbClr val="FFFFFF"/>
                </a:solidFill>
                <a:latin typeface="Gulim"/>
              </a:rPr>
              <a:t>10/12/20</a:t>
            </a:fld>
            <a:endParaRPr lang="en-US" sz="1200" b="0" strike="noStrike" spc="-1">
              <a:latin typeface="Times New Roman"/>
            </a:endParaRPr>
          </a:p>
        </p:txBody>
      </p:sp>
      <p:sp>
        <p:nvSpPr>
          <p:cNvPr id="672"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6FFC8DCD-13EA-40BB-A6C6-07416C818471}" type="slidenum">
              <a:rPr lang="en-US" sz="1200" b="1" strike="noStrike" spc="-1">
                <a:solidFill>
                  <a:srgbClr val="FFFFFF"/>
                </a:solidFill>
                <a:latin typeface="Gulim"/>
              </a:rPr>
              <a:t>21</a:t>
            </a:fld>
            <a:endParaRPr lang="en-US" sz="1200" b="0" strike="noStrike" spc="-1">
              <a:latin typeface="Times New Roman"/>
            </a:endParaRPr>
          </a:p>
        </p:txBody>
      </p:sp>
      <p:sp>
        <p:nvSpPr>
          <p:cNvPr id="674"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5627E80C-310D-4184-8C59-6706B908B10C}" type="datetime1">
              <a:rPr lang="en-US" sz="1200" b="1" strike="noStrike" spc="-1">
                <a:solidFill>
                  <a:srgbClr val="FFFFFF"/>
                </a:solidFill>
                <a:latin typeface="Gulim"/>
              </a:rPr>
              <a:t>10/12/20</a:t>
            </a:fld>
            <a:endParaRPr lang="en-US" sz="1200" b="0" strike="noStrike" spc="-1">
              <a:latin typeface="Times New Roman"/>
            </a:endParaRPr>
          </a:p>
        </p:txBody>
      </p:sp>
      <p:sp>
        <p:nvSpPr>
          <p:cNvPr id="675"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pic>
        <p:nvPicPr>
          <p:cNvPr id="676" name="Picture 5" descr="Graphical user interface, website&#10;&#10;Description automatically generated"/>
          <p:cNvPicPr/>
          <p:nvPr/>
        </p:nvPicPr>
        <p:blipFill>
          <a:blip r:embed="rId2"/>
          <a:stretch/>
        </p:blipFill>
        <p:spPr>
          <a:xfrm>
            <a:off x="3941280" y="0"/>
            <a:ext cx="4309200" cy="633852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TextShape 1"/>
          <p:cNvSpPr txBox="1"/>
          <p:nvPr/>
        </p:nvSpPr>
        <p:spPr>
          <a:xfrm>
            <a:off x="158040" y="225000"/>
            <a:ext cx="4296960" cy="686880"/>
          </a:xfrm>
          <a:prstGeom prst="rect">
            <a:avLst/>
          </a:prstGeom>
          <a:noFill/>
          <a:ln>
            <a:noFill/>
          </a:ln>
        </p:spPr>
        <p:txBody>
          <a:bodyPr anchor="ctr">
            <a:normAutofit fontScale="95500"/>
          </a:bodyPr>
          <a:lstStyle/>
          <a:p>
            <a:pPr>
              <a:lnSpc>
                <a:spcPct val="90000"/>
              </a:lnSpc>
            </a:pPr>
            <a:r>
              <a:rPr lang="en-US" sz="4400" b="0" strike="noStrike" spc="-1">
                <a:solidFill>
                  <a:srgbClr val="FFFFFF"/>
                </a:solidFill>
                <a:latin typeface="Gulim"/>
              </a:rPr>
              <a:t>Feedback Loop</a:t>
            </a:r>
          </a:p>
        </p:txBody>
      </p:sp>
      <p:sp>
        <p:nvSpPr>
          <p:cNvPr id="67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E16C142A-4500-4916-B9CA-0478BA70F535}" type="datetime1">
              <a:rPr lang="en-US" sz="1200" b="1" strike="noStrike" spc="-1">
                <a:solidFill>
                  <a:srgbClr val="FFFFFF"/>
                </a:solidFill>
                <a:latin typeface="Gulim"/>
              </a:rPr>
              <a:t>10/12/20</a:t>
            </a:fld>
            <a:endParaRPr lang="en-US" sz="1200" b="0" strike="noStrike" spc="-1">
              <a:latin typeface="Times New Roman"/>
            </a:endParaRPr>
          </a:p>
        </p:txBody>
      </p:sp>
      <p:sp>
        <p:nvSpPr>
          <p:cNvPr id="67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8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C54198E1-05EF-4F19-88CE-723ABC7AF04B}" type="slidenum">
              <a:rPr lang="en-US" sz="1200" b="1" strike="noStrike" spc="-1">
                <a:solidFill>
                  <a:srgbClr val="FFFFFF"/>
                </a:solidFill>
                <a:latin typeface="Gulim"/>
              </a:rPr>
              <a:t>22</a:t>
            </a:fld>
            <a:endParaRPr lang="en-US" sz="1200" b="0" strike="noStrike" spc="-1">
              <a:latin typeface="Times New Roman"/>
            </a:endParaRPr>
          </a:p>
        </p:txBody>
      </p:sp>
      <p:grpSp>
        <p:nvGrpSpPr>
          <p:cNvPr id="681" name="Group 5"/>
          <p:cNvGrpSpPr/>
          <p:nvPr/>
        </p:nvGrpSpPr>
        <p:grpSpPr>
          <a:xfrm>
            <a:off x="317520" y="1021680"/>
            <a:ext cx="2999160" cy="1469880"/>
            <a:chOff x="317520" y="1021680"/>
            <a:chExt cx="2999160" cy="1469880"/>
          </a:xfrm>
        </p:grpSpPr>
        <p:grpSp>
          <p:nvGrpSpPr>
            <p:cNvPr id="682" name="Group 6"/>
            <p:cNvGrpSpPr/>
            <p:nvPr/>
          </p:nvGrpSpPr>
          <p:grpSpPr>
            <a:xfrm>
              <a:off x="2034720" y="1339920"/>
              <a:ext cx="1281960" cy="1100160"/>
              <a:chOff x="2034720" y="1339920"/>
              <a:chExt cx="1281960" cy="1100160"/>
            </a:xfrm>
          </p:grpSpPr>
          <p:sp>
            <p:nvSpPr>
              <p:cNvPr id="683" name="CustomShape 7"/>
              <p:cNvSpPr/>
              <p:nvPr/>
            </p:nvSpPr>
            <p:spPr>
              <a:xfrm>
                <a:off x="3129480" y="1492200"/>
                <a:ext cx="187200" cy="5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84" name="CustomShape 8"/>
              <p:cNvSpPr/>
              <p:nvPr/>
            </p:nvSpPr>
            <p:spPr>
              <a:xfrm>
                <a:off x="2034720" y="2104200"/>
                <a:ext cx="128196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1</a:t>
                </a:r>
                <a:endParaRPr lang="en-US" sz="1800" b="0" strike="noStrike" spc="-1">
                  <a:latin typeface="Arial"/>
                </a:endParaRPr>
              </a:p>
            </p:txBody>
          </p:sp>
          <p:sp>
            <p:nvSpPr>
              <p:cNvPr id="685" name="CustomShape 9"/>
              <p:cNvSpPr/>
              <p:nvPr/>
            </p:nvSpPr>
            <p:spPr>
              <a:xfrm>
                <a:off x="2034720" y="1719000"/>
                <a:ext cx="3564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5</a:t>
                </a:r>
                <a:endParaRPr lang="en-US" sz="1800" b="0" strike="noStrike" spc="-1">
                  <a:latin typeface="Arial"/>
                </a:endParaRPr>
              </a:p>
            </p:txBody>
          </p:sp>
          <p:sp>
            <p:nvSpPr>
              <p:cNvPr id="686" name="CustomShape 10"/>
              <p:cNvSpPr/>
              <p:nvPr/>
            </p:nvSpPr>
            <p:spPr>
              <a:xfrm>
                <a:off x="2945160" y="1719000"/>
                <a:ext cx="1278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2</a:t>
                </a:r>
                <a:endParaRPr lang="en-US" sz="1800" b="0" strike="noStrike" spc="-1">
                  <a:latin typeface="Arial"/>
                </a:endParaRPr>
              </a:p>
            </p:txBody>
          </p:sp>
          <p:sp>
            <p:nvSpPr>
              <p:cNvPr id="687" name="CustomShape 11"/>
              <p:cNvSpPr/>
              <p:nvPr/>
            </p:nvSpPr>
            <p:spPr>
              <a:xfrm>
                <a:off x="2455200" y="1339920"/>
                <a:ext cx="433080" cy="71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4</a:t>
                </a:r>
                <a:endParaRPr lang="en-US" sz="1800" b="0" strike="noStrike" spc="-1">
                  <a:latin typeface="Arial"/>
                </a:endParaRPr>
              </a:p>
            </p:txBody>
          </p:sp>
          <p:sp>
            <p:nvSpPr>
              <p:cNvPr id="688" name="CustomShape 12"/>
              <p:cNvSpPr/>
              <p:nvPr/>
            </p:nvSpPr>
            <p:spPr>
              <a:xfrm>
                <a:off x="2945160" y="1339920"/>
                <a:ext cx="37152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3</a:t>
                </a:r>
                <a:endParaRPr lang="en-US" sz="1800" b="0" strike="noStrike" spc="-1">
                  <a:latin typeface="Arial"/>
                </a:endParaRPr>
              </a:p>
            </p:txBody>
          </p:sp>
        </p:grpSp>
        <p:grpSp>
          <p:nvGrpSpPr>
            <p:cNvPr id="689" name="Group 13"/>
            <p:cNvGrpSpPr/>
            <p:nvPr/>
          </p:nvGrpSpPr>
          <p:grpSpPr>
            <a:xfrm>
              <a:off x="317520" y="1569960"/>
              <a:ext cx="1851120" cy="921600"/>
              <a:chOff x="317520" y="1569960"/>
              <a:chExt cx="1851120" cy="921600"/>
            </a:xfrm>
          </p:grpSpPr>
          <p:sp>
            <p:nvSpPr>
              <p:cNvPr id="690" name="CustomShape 14"/>
              <p:cNvSpPr/>
              <p:nvPr/>
            </p:nvSpPr>
            <p:spPr>
              <a:xfrm>
                <a:off x="1075680" y="1662840"/>
                <a:ext cx="3564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6</a:t>
                </a:r>
                <a:endParaRPr lang="en-US" sz="1800" b="0" strike="noStrike" spc="-1">
                  <a:latin typeface="Arial"/>
                </a:endParaRPr>
              </a:p>
            </p:txBody>
          </p:sp>
          <p:pic>
            <p:nvPicPr>
              <p:cNvPr id="691" name="Graphic 14" descr="Walk"/>
              <p:cNvPicPr/>
              <p:nvPr/>
            </p:nvPicPr>
            <p:blipFill>
              <a:blip r:embed="rId3"/>
              <a:stretch/>
            </p:blipFill>
            <p:spPr>
              <a:xfrm>
                <a:off x="317520" y="1577520"/>
                <a:ext cx="914040" cy="914040"/>
              </a:xfrm>
              <a:prstGeom prst="rect">
                <a:avLst/>
              </a:prstGeom>
              <a:ln>
                <a:noFill/>
              </a:ln>
            </p:spPr>
          </p:pic>
          <p:pic>
            <p:nvPicPr>
              <p:cNvPr id="692" name="Graphic 15" descr="Walk"/>
              <p:cNvPicPr/>
              <p:nvPr/>
            </p:nvPicPr>
            <p:blipFill>
              <a:blip r:embed="rId3"/>
              <a:stretch/>
            </p:blipFill>
            <p:spPr>
              <a:xfrm flipH="1">
                <a:off x="1254600" y="1569960"/>
                <a:ext cx="914040" cy="914040"/>
              </a:xfrm>
              <a:prstGeom prst="rect">
                <a:avLst/>
              </a:prstGeom>
              <a:ln>
                <a:noFill/>
              </a:ln>
            </p:spPr>
          </p:pic>
        </p:grpSp>
        <p:sp>
          <p:nvSpPr>
            <p:cNvPr id="693" name="CustomShape 15"/>
            <p:cNvSpPr/>
            <p:nvPr/>
          </p:nvSpPr>
          <p:spPr>
            <a:xfrm>
              <a:off x="1254240" y="1021680"/>
              <a:ext cx="1042200" cy="54792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694" name="CustomShape 16"/>
          <p:cNvSpPr/>
          <p:nvPr/>
        </p:nvSpPr>
        <p:spPr>
          <a:xfrm>
            <a:off x="776160" y="2579760"/>
            <a:ext cx="23526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Pro loading strategy</a:t>
            </a:r>
            <a:endParaRPr lang="en-US" sz="1800" b="0" strike="noStrike" spc="-1">
              <a:latin typeface="Arial"/>
            </a:endParaRPr>
          </a:p>
        </p:txBody>
      </p:sp>
      <p:grpSp>
        <p:nvGrpSpPr>
          <p:cNvPr id="695" name="Group 17"/>
          <p:cNvGrpSpPr/>
          <p:nvPr/>
        </p:nvGrpSpPr>
        <p:grpSpPr>
          <a:xfrm>
            <a:off x="5644800" y="338040"/>
            <a:ext cx="2761920" cy="2761920"/>
            <a:chOff x="5644800" y="338040"/>
            <a:chExt cx="2761920" cy="2761920"/>
          </a:xfrm>
        </p:grpSpPr>
        <p:pic>
          <p:nvPicPr>
            <p:cNvPr id="696" name="Graphic 24" descr="Computer"/>
            <p:cNvPicPr/>
            <p:nvPr/>
          </p:nvPicPr>
          <p:blipFill>
            <a:blip r:embed="rId4"/>
            <a:stretch/>
          </p:blipFill>
          <p:spPr>
            <a:xfrm>
              <a:off x="5644800" y="338040"/>
              <a:ext cx="2761920" cy="2761920"/>
            </a:xfrm>
            <a:prstGeom prst="rect">
              <a:avLst/>
            </a:prstGeom>
            <a:ln>
              <a:noFill/>
            </a:ln>
          </p:spPr>
        </p:pic>
        <p:pic>
          <p:nvPicPr>
            <p:cNvPr id="697" name="Graphic 26" descr="Brain"/>
            <p:cNvPicPr/>
            <p:nvPr/>
          </p:nvPicPr>
          <p:blipFill>
            <a:blip r:embed="rId5"/>
            <a:stretch/>
          </p:blipFill>
          <p:spPr>
            <a:xfrm>
              <a:off x="5948280" y="957240"/>
              <a:ext cx="1144080" cy="1144080"/>
            </a:xfrm>
            <a:prstGeom prst="rect">
              <a:avLst/>
            </a:prstGeom>
            <a:ln>
              <a:noFill/>
            </a:ln>
          </p:spPr>
        </p:pic>
      </p:grpSp>
      <p:sp>
        <p:nvSpPr>
          <p:cNvPr id="698" name="CustomShape 18"/>
          <p:cNvSpPr/>
          <p:nvPr/>
        </p:nvSpPr>
        <p:spPr>
          <a:xfrm>
            <a:off x="6129720" y="2579760"/>
            <a:ext cx="183204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Neural Network</a:t>
            </a:r>
            <a:endParaRPr lang="en-US" sz="1800" b="0" strike="noStrike" spc="-1">
              <a:latin typeface="Arial"/>
            </a:endParaRPr>
          </a:p>
        </p:txBody>
      </p:sp>
      <p:sp>
        <p:nvSpPr>
          <p:cNvPr id="699" name="CustomShape 19"/>
          <p:cNvSpPr/>
          <p:nvPr/>
        </p:nvSpPr>
        <p:spPr>
          <a:xfrm>
            <a:off x="3603600" y="1399320"/>
            <a:ext cx="180252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Training data</a:t>
            </a:r>
            <a:endParaRPr lang="en-US" sz="1800" b="0" strike="noStrike" spc="-1">
              <a:latin typeface="Arial"/>
            </a:endParaRPr>
          </a:p>
        </p:txBody>
      </p:sp>
      <p:sp>
        <p:nvSpPr>
          <p:cNvPr id="700" name="CustomShape 20"/>
          <p:cNvSpPr/>
          <p:nvPr/>
        </p:nvSpPr>
        <p:spPr>
          <a:xfrm>
            <a:off x="2345400" y="5365800"/>
            <a:ext cx="2471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User gives feedback</a:t>
            </a:r>
            <a:endParaRPr lang="en-US" sz="1800" b="0" strike="noStrike" spc="-1">
              <a:latin typeface="Arial"/>
            </a:endParaRPr>
          </a:p>
        </p:txBody>
      </p:sp>
      <p:grpSp>
        <p:nvGrpSpPr>
          <p:cNvPr id="701" name="Group 21"/>
          <p:cNvGrpSpPr/>
          <p:nvPr/>
        </p:nvGrpSpPr>
        <p:grpSpPr>
          <a:xfrm>
            <a:off x="2490120" y="3202560"/>
            <a:ext cx="2182680" cy="2182680"/>
            <a:chOff x="2490120" y="3202560"/>
            <a:chExt cx="2182680" cy="2182680"/>
          </a:xfrm>
        </p:grpSpPr>
        <p:pic>
          <p:nvPicPr>
            <p:cNvPr id="702" name="Graphic 40" descr="Couch"/>
            <p:cNvPicPr/>
            <p:nvPr/>
          </p:nvPicPr>
          <p:blipFill>
            <a:blip r:embed="rId6"/>
            <a:stretch/>
          </p:blipFill>
          <p:spPr>
            <a:xfrm>
              <a:off x="3192120" y="3661200"/>
              <a:ext cx="488880" cy="488880"/>
            </a:xfrm>
            <a:prstGeom prst="rect">
              <a:avLst/>
            </a:prstGeom>
            <a:ln>
              <a:noFill/>
            </a:ln>
          </p:spPr>
        </p:pic>
        <p:pic>
          <p:nvPicPr>
            <p:cNvPr id="703" name="Graphic 38" descr="Box"/>
            <p:cNvPicPr/>
            <p:nvPr/>
          </p:nvPicPr>
          <p:blipFill>
            <a:blip r:embed="rId7"/>
            <a:stretch/>
          </p:blipFill>
          <p:spPr>
            <a:xfrm>
              <a:off x="3192120" y="4353840"/>
              <a:ext cx="488880" cy="488880"/>
            </a:xfrm>
            <a:prstGeom prst="rect">
              <a:avLst/>
            </a:prstGeom>
            <a:ln>
              <a:noFill/>
            </a:ln>
          </p:spPr>
        </p:pic>
        <p:pic>
          <p:nvPicPr>
            <p:cNvPr id="704" name="Graphic 31" descr="Smart Phone"/>
            <p:cNvPicPr/>
            <p:nvPr/>
          </p:nvPicPr>
          <p:blipFill>
            <a:blip r:embed="rId8"/>
            <a:stretch/>
          </p:blipFill>
          <p:spPr>
            <a:xfrm>
              <a:off x="2490120" y="3202560"/>
              <a:ext cx="2182680" cy="2182680"/>
            </a:xfrm>
            <a:prstGeom prst="rect">
              <a:avLst/>
            </a:prstGeom>
            <a:ln>
              <a:noFill/>
            </a:ln>
          </p:spPr>
        </p:pic>
        <p:pic>
          <p:nvPicPr>
            <p:cNvPr id="705" name="Graphic 34" descr="Checkmark"/>
            <p:cNvPicPr/>
            <p:nvPr/>
          </p:nvPicPr>
          <p:blipFill>
            <a:blip r:embed="rId9"/>
            <a:stretch/>
          </p:blipFill>
          <p:spPr>
            <a:xfrm>
              <a:off x="3683520" y="4498920"/>
              <a:ext cx="255960" cy="255960"/>
            </a:xfrm>
            <a:prstGeom prst="rect">
              <a:avLst/>
            </a:prstGeom>
            <a:ln>
              <a:noFill/>
            </a:ln>
          </p:spPr>
        </p:pic>
        <p:pic>
          <p:nvPicPr>
            <p:cNvPr id="706" name="Graphic 36" descr="Close"/>
            <p:cNvPicPr/>
            <p:nvPr/>
          </p:nvPicPr>
          <p:blipFill>
            <a:blip r:embed="rId10"/>
            <a:stretch/>
          </p:blipFill>
          <p:spPr>
            <a:xfrm>
              <a:off x="3683520" y="3790800"/>
              <a:ext cx="255960" cy="255960"/>
            </a:xfrm>
            <a:prstGeom prst="rect">
              <a:avLst/>
            </a:prstGeom>
            <a:ln>
              <a:noFill/>
            </a:ln>
          </p:spPr>
        </p:pic>
      </p:grpSp>
      <p:sp>
        <p:nvSpPr>
          <p:cNvPr id="707" name="CustomShape 22"/>
          <p:cNvSpPr/>
          <p:nvPr/>
        </p:nvSpPr>
        <p:spPr>
          <a:xfrm rot="16200000">
            <a:off x="1477440" y="3304080"/>
            <a:ext cx="1670400" cy="126324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08" name="CustomShape 23"/>
          <p:cNvSpPr/>
          <p:nvPr/>
        </p:nvSpPr>
        <p:spPr>
          <a:xfrm>
            <a:off x="74520" y="3432600"/>
            <a:ext cx="2471400" cy="118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Incorporate Feedback in to training data generation</a:t>
            </a:r>
            <a:endParaRPr lang="en-US" sz="1800" b="0" strike="noStrike" spc="-1">
              <a:latin typeface="Arial"/>
            </a:endParaRPr>
          </a:p>
        </p:txBody>
      </p:sp>
      <p:grpSp>
        <p:nvGrpSpPr>
          <p:cNvPr id="709" name="Group 24"/>
          <p:cNvGrpSpPr/>
          <p:nvPr/>
        </p:nvGrpSpPr>
        <p:grpSpPr>
          <a:xfrm>
            <a:off x="9708120" y="565920"/>
            <a:ext cx="2193480" cy="2193480"/>
            <a:chOff x="9708120" y="565920"/>
            <a:chExt cx="2193480" cy="2193480"/>
          </a:xfrm>
        </p:grpSpPr>
        <p:grpSp>
          <p:nvGrpSpPr>
            <p:cNvPr id="710" name="Group 25"/>
            <p:cNvGrpSpPr/>
            <p:nvPr/>
          </p:nvGrpSpPr>
          <p:grpSpPr>
            <a:xfrm>
              <a:off x="10326600" y="1355760"/>
              <a:ext cx="1002600" cy="910440"/>
              <a:chOff x="10326600" y="1355760"/>
              <a:chExt cx="1002600" cy="910440"/>
            </a:xfrm>
          </p:grpSpPr>
          <p:pic>
            <p:nvPicPr>
              <p:cNvPr id="711" name="Graphic 45" descr="Box"/>
              <p:cNvPicPr/>
              <p:nvPr/>
            </p:nvPicPr>
            <p:blipFill>
              <a:blip r:embed="rId7"/>
              <a:stretch/>
            </p:blipFill>
            <p:spPr>
              <a:xfrm>
                <a:off x="10506240" y="1355760"/>
                <a:ext cx="263160" cy="263160"/>
              </a:xfrm>
              <a:prstGeom prst="rect">
                <a:avLst/>
              </a:prstGeom>
              <a:ln>
                <a:noFill/>
              </a:ln>
            </p:spPr>
          </p:pic>
          <p:pic>
            <p:nvPicPr>
              <p:cNvPr id="712" name="Graphic 47" descr="Couch"/>
              <p:cNvPicPr/>
              <p:nvPr/>
            </p:nvPicPr>
            <p:blipFill>
              <a:blip r:embed="rId6"/>
              <a:stretch/>
            </p:blipFill>
            <p:spPr>
              <a:xfrm>
                <a:off x="10326600" y="1623240"/>
                <a:ext cx="642960" cy="642960"/>
              </a:xfrm>
              <a:prstGeom prst="rect">
                <a:avLst/>
              </a:prstGeom>
              <a:ln>
                <a:noFill/>
              </a:ln>
            </p:spPr>
          </p:pic>
          <p:pic>
            <p:nvPicPr>
              <p:cNvPr id="713" name="Graphic 49" descr="Lamp"/>
              <p:cNvPicPr/>
              <p:nvPr/>
            </p:nvPicPr>
            <p:blipFill>
              <a:blip r:embed="rId11"/>
              <a:stretch/>
            </p:blipFill>
            <p:spPr>
              <a:xfrm>
                <a:off x="10827000" y="1373400"/>
                <a:ext cx="502200" cy="710280"/>
              </a:xfrm>
              <a:prstGeom prst="rect">
                <a:avLst/>
              </a:prstGeom>
              <a:ln>
                <a:noFill/>
              </a:ln>
            </p:spPr>
          </p:pic>
          <p:pic>
            <p:nvPicPr>
              <p:cNvPr id="714" name="Graphic 50" descr="Box"/>
              <p:cNvPicPr/>
              <p:nvPr/>
            </p:nvPicPr>
            <p:blipFill>
              <a:blip r:embed="rId7"/>
              <a:stretch/>
            </p:blipFill>
            <p:spPr>
              <a:xfrm>
                <a:off x="10604160" y="1531080"/>
                <a:ext cx="263160" cy="263160"/>
              </a:xfrm>
              <a:prstGeom prst="rect">
                <a:avLst/>
              </a:prstGeom>
              <a:ln>
                <a:noFill/>
              </a:ln>
            </p:spPr>
          </p:pic>
          <p:pic>
            <p:nvPicPr>
              <p:cNvPr id="715" name="Graphic 51" descr="Box"/>
              <p:cNvPicPr/>
              <p:nvPr/>
            </p:nvPicPr>
            <p:blipFill>
              <a:blip r:embed="rId7"/>
              <a:stretch/>
            </p:blipFill>
            <p:spPr>
              <a:xfrm>
                <a:off x="10408320" y="1531080"/>
                <a:ext cx="263160" cy="263160"/>
              </a:xfrm>
              <a:prstGeom prst="rect">
                <a:avLst/>
              </a:prstGeom>
              <a:ln>
                <a:noFill/>
              </a:ln>
            </p:spPr>
          </p:pic>
        </p:grpSp>
        <p:pic>
          <p:nvPicPr>
            <p:cNvPr id="716" name="Graphic 53" descr="Smart Phone"/>
            <p:cNvPicPr/>
            <p:nvPr/>
          </p:nvPicPr>
          <p:blipFill>
            <a:blip r:embed="rId8"/>
            <a:stretch/>
          </p:blipFill>
          <p:spPr>
            <a:xfrm>
              <a:off x="9708120" y="565920"/>
              <a:ext cx="2193480" cy="2193480"/>
            </a:xfrm>
            <a:prstGeom prst="rect">
              <a:avLst/>
            </a:prstGeom>
            <a:ln>
              <a:noFill/>
            </a:ln>
          </p:spPr>
        </p:pic>
      </p:grpSp>
      <p:sp>
        <p:nvSpPr>
          <p:cNvPr id="717" name="CustomShape 26"/>
          <p:cNvSpPr/>
          <p:nvPr/>
        </p:nvSpPr>
        <p:spPr>
          <a:xfrm>
            <a:off x="10117800" y="2687040"/>
            <a:ext cx="203976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App generates 3D models of objects to move</a:t>
            </a:r>
            <a:endParaRPr lang="en-US" sz="1800" b="0" strike="noStrike" spc="-1">
              <a:latin typeface="Arial"/>
            </a:endParaRPr>
          </a:p>
        </p:txBody>
      </p:sp>
      <p:sp>
        <p:nvSpPr>
          <p:cNvPr id="718" name="CustomShape 27"/>
          <p:cNvSpPr/>
          <p:nvPr/>
        </p:nvSpPr>
        <p:spPr>
          <a:xfrm rot="20211000" flipH="1">
            <a:off x="8431920" y="1055520"/>
            <a:ext cx="157896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Input</a:t>
            </a:r>
            <a:endParaRPr lang="en-US" sz="1800" b="0" strike="noStrike" spc="-1">
              <a:latin typeface="Arial"/>
            </a:endParaRPr>
          </a:p>
        </p:txBody>
      </p:sp>
      <p:sp>
        <p:nvSpPr>
          <p:cNvPr id="719" name="CustomShape 28"/>
          <p:cNvSpPr/>
          <p:nvPr/>
        </p:nvSpPr>
        <p:spPr>
          <a:xfrm rot="2028600">
            <a:off x="8219160" y="3010680"/>
            <a:ext cx="181116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Output</a:t>
            </a:r>
            <a:endParaRPr lang="en-US" sz="1800" b="0" strike="noStrike" spc="-1">
              <a:latin typeface="Arial"/>
            </a:endParaRPr>
          </a:p>
        </p:txBody>
      </p:sp>
      <p:grpSp>
        <p:nvGrpSpPr>
          <p:cNvPr id="720" name="Group 29"/>
          <p:cNvGrpSpPr/>
          <p:nvPr/>
        </p:nvGrpSpPr>
        <p:grpSpPr>
          <a:xfrm>
            <a:off x="9671400" y="3884040"/>
            <a:ext cx="2193480" cy="2504520"/>
            <a:chOff x="9671400" y="3884040"/>
            <a:chExt cx="2193480" cy="2504520"/>
          </a:xfrm>
        </p:grpSpPr>
        <p:pic>
          <p:nvPicPr>
            <p:cNvPr id="721" name="Graphic 63" descr="Couch"/>
            <p:cNvPicPr/>
            <p:nvPr/>
          </p:nvPicPr>
          <p:blipFill>
            <a:blip r:embed="rId6"/>
            <a:stretch/>
          </p:blipFill>
          <p:spPr>
            <a:xfrm>
              <a:off x="10406880" y="4928760"/>
              <a:ext cx="642960" cy="642960"/>
            </a:xfrm>
            <a:prstGeom prst="rect">
              <a:avLst/>
            </a:prstGeom>
            <a:ln>
              <a:noFill/>
            </a:ln>
          </p:spPr>
        </p:pic>
        <p:pic>
          <p:nvPicPr>
            <p:cNvPr id="722" name="Graphic 64" descr="Lamp"/>
            <p:cNvPicPr/>
            <p:nvPr/>
          </p:nvPicPr>
          <p:blipFill>
            <a:blip r:embed="rId12"/>
            <a:stretch/>
          </p:blipFill>
          <p:spPr>
            <a:xfrm>
              <a:off x="10625760" y="4602960"/>
              <a:ext cx="502200" cy="710280"/>
            </a:xfrm>
            <a:prstGeom prst="rect">
              <a:avLst/>
            </a:prstGeom>
            <a:ln>
              <a:noFill/>
            </a:ln>
          </p:spPr>
        </p:pic>
        <p:pic>
          <p:nvPicPr>
            <p:cNvPr id="723" name="Graphic 61" descr="Smart Phone"/>
            <p:cNvPicPr/>
            <p:nvPr/>
          </p:nvPicPr>
          <p:blipFill>
            <a:blip r:embed="rId8"/>
            <a:stretch/>
          </p:blipFill>
          <p:spPr>
            <a:xfrm>
              <a:off x="9671400" y="3884040"/>
              <a:ext cx="2193480" cy="2193480"/>
            </a:xfrm>
            <a:prstGeom prst="rect">
              <a:avLst/>
            </a:prstGeom>
            <a:ln>
              <a:noFill/>
            </a:ln>
          </p:spPr>
        </p:pic>
        <p:sp>
          <p:nvSpPr>
            <p:cNvPr id="724" name="CustomShape 30"/>
            <p:cNvSpPr/>
            <p:nvPr/>
          </p:nvSpPr>
          <p:spPr>
            <a:xfrm>
              <a:off x="10104480" y="6023880"/>
              <a:ext cx="16394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Loading Plan</a:t>
              </a:r>
              <a:endParaRPr lang="en-US" sz="1800" b="0" strike="noStrike" spc="-1">
                <a:latin typeface="Arial"/>
              </a:endParaRPr>
            </a:p>
          </p:txBody>
        </p:sp>
        <p:sp>
          <p:nvSpPr>
            <p:cNvPr id="725" name="CustomShape 31"/>
            <p:cNvSpPr/>
            <p:nvPr/>
          </p:nvSpPr>
          <p:spPr>
            <a:xfrm>
              <a:off x="10516320" y="507672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26" name="CustomShape 32"/>
            <p:cNvSpPr/>
            <p:nvPr/>
          </p:nvSpPr>
          <p:spPr>
            <a:xfrm>
              <a:off x="10523160" y="465228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27" name="CustomShape 33"/>
            <p:cNvSpPr/>
            <p:nvPr/>
          </p:nvSpPr>
          <p:spPr>
            <a:xfrm>
              <a:off x="10523160" y="486576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28" name="Group 34"/>
          <p:cNvGrpSpPr/>
          <p:nvPr/>
        </p:nvGrpSpPr>
        <p:grpSpPr>
          <a:xfrm>
            <a:off x="5434560" y="3248640"/>
            <a:ext cx="3499200" cy="2806560"/>
            <a:chOff x="5434560" y="3248640"/>
            <a:chExt cx="3499200" cy="2806560"/>
          </a:xfrm>
        </p:grpSpPr>
        <p:pic>
          <p:nvPicPr>
            <p:cNvPr id="729" name="Graphic 76" descr="Truck"/>
            <p:cNvPicPr/>
            <p:nvPr/>
          </p:nvPicPr>
          <p:blipFill>
            <a:blip r:embed="rId13"/>
            <a:stretch/>
          </p:blipFill>
          <p:spPr>
            <a:xfrm>
              <a:off x="6599880" y="3248640"/>
              <a:ext cx="2333880" cy="2333880"/>
            </a:xfrm>
            <a:prstGeom prst="rect">
              <a:avLst/>
            </a:prstGeom>
            <a:ln>
              <a:noFill/>
            </a:ln>
          </p:spPr>
        </p:pic>
        <p:grpSp>
          <p:nvGrpSpPr>
            <p:cNvPr id="730" name="Group 35"/>
            <p:cNvGrpSpPr/>
            <p:nvPr/>
          </p:nvGrpSpPr>
          <p:grpSpPr>
            <a:xfrm>
              <a:off x="5434560" y="4606920"/>
              <a:ext cx="2827440" cy="1448280"/>
              <a:chOff x="5434560" y="4606920"/>
              <a:chExt cx="2827440" cy="1448280"/>
            </a:xfrm>
          </p:grpSpPr>
          <p:pic>
            <p:nvPicPr>
              <p:cNvPr id="731" name="Graphic 72" descr="Walk"/>
              <p:cNvPicPr/>
              <p:nvPr/>
            </p:nvPicPr>
            <p:blipFill>
              <a:blip r:embed="rId3"/>
              <a:stretch/>
            </p:blipFill>
            <p:spPr>
              <a:xfrm>
                <a:off x="5434560" y="5013360"/>
                <a:ext cx="914040" cy="914040"/>
              </a:xfrm>
              <a:prstGeom prst="rect">
                <a:avLst/>
              </a:prstGeom>
              <a:ln>
                <a:noFill/>
              </a:ln>
            </p:spPr>
          </p:pic>
          <p:pic>
            <p:nvPicPr>
              <p:cNvPr id="732" name="Graphic 73" descr="Walk"/>
              <p:cNvPicPr/>
              <p:nvPr/>
            </p:nvPicPr>
            <p:blipFill>
              <a:blip r:embed="rId3"/>
              <a:stretch/>
            </p:blipFill>
            <p:spPr>
              <a:xfrm flipH="1">
                <a:off x="7347960" y="5011920"/>
                <a:ext cx="914040" cy="914040"/>
              </a:xfrm>
              <a:prstGeom prst="rect">
                <a:avLst/>
              </a:prstGeom>
              <a:ln>
                <a:noFill/>
              </a:ln>
            </p:spPr>
          </p:pic>
          <p:pic>
            <p:nvPicPr>
              <p:cNvPr id="733" name="Graphic 79" descr="Couch"/>
              <p:cNvPicPr/>
              <p:nvPr/>
            </p:nvPicPr>
            <p:blipFill>
              <a:blip r:embed="rId6"/>
              <a:stretch/>
            </p:blipFill>
            <p:spPr>
              <a:xfrm>
                <a:off x="6125400" y="4606920"/>
                <a:ext cx="1448280" cy="1448280"/>
              </a:xfrm>
              <a:prstGeom prst="rect">
                <a:avLst/>
              </a:prstGeom>
              <a:ln>
                <a:noFill/>
              </a:ln>
            </p:spPr>
          </p:pic>
        </p:grpSp>
      </p:grpSp>
      <p:sp>
        <p:nvSpPr>
          <p:cNvPr id="734" name="CustomShape 36"/>
          <p:cNvSpPr/>
          <p:nvPr/>
        </p:nvSpPr>
        <p:spPr>
          <a:xfrm>
            <a:off x="6111720" y="5900760"/>
            <a:ext cx="2471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User follows plan</a:t>
            </a:r>
            <a:endParaRPr lang="en-US" sz="1800" b="0" strike="noStrike" spc="-1">
              <a:latin typeface="Arial"/>
            </a:endParaRPr>
          </a:p>
        </p:txBody>
      </p:sp>
      <p:sp>
        <p:nvSpPr>
          <p:cNvPr id="735" name="CustomShape 37"/>
          <p:cNvSpPr/>
          <p:nvPr/>
        </p:nvSpPr>
        <p:spPr>
          <a:xfrm>
            <a:off x="8309520" y="5147640"/>
            <a:ext cx="1645200" cy="64296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Instructions</a:t>
            </a:r>
            <a:endParaRPr lang="en-US" sz="1800" b="0" strike="noStrike" spc="-1">
              <a:latin typeface="Arial"/>
            </a:endParaRPr>
          </a:p>
        </p:txBody>
      </p:sp>
      <p:sp>
        <p:nvSpPr>
          <p:cNvPr id="736" name="CustomShape 38"/>
          <p:cNvSpPr/>
          <p:nvPr/>
        </p:nvSpPr>
        <p:spPr>
          <a:xfrm>
            <a:off x="4575240" y="4047120"/>
            <a:ext cx="1593360" cy="64296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Experience</a:t>
            </a:r>
            <a:endParaRPr lang="en-US" sz="18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TextShape 1"/>
          <p:cNvSpPr txBox="1"/>
          <p:nvPr/>
        </p:nvSpPr>
        <p:spPr>
          <a:xfrm>
            <a:off x="237240" y="0"/>
            <a:ext cx="10515240" cy="132516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Major Functional Components</a:t>
            </a:r>
          </a:p>
        </p:txBody>
      </p:sp>
      <p:sp>
        <p:nvSpPr>
          <p:cNvPr id="73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26C573E-5D9F-4E36-81C7-04BEFC691392}" type="datetime1">
              <a:rPr lang="en-US" sz="1200" b="1" strike="noStrike" spc="-1">
                <a:solidFill>
                  <a:srgbClr val="FFFFFF"/>
                </a:solidFill>
                <a:latin typeface="Gulim"/>
              </a:rPr>
              <a:t>10/12/20</a:t>
            </a:fld>
            <a:endParaRPr lang="en-US" sz="1200" b="0" strike="noStrike" spc="-1">
              <a:latin typeface="Times New Roman"/>
            </a:endParaRPr>
          </a:p>
        </p:txBody>
      </p:sp>
      <p:sp>
        <p:nvSpPr>
          <p:cNvPr id="73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4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C6BCF504-A7DA-40CA-A7FD-E593B71931F7}" type="slidenum">
              <a:rPr lang="en-US" sz="1200" b="1" strike="noStrike" spc="-1">
                <a:solidFill>
                  <a:srgbClr val="FFFFFF"/>
                </a:solidFill>
                <a:latin typeface="Gulim"/>
              </a:rPr>
              <a:t>23</a:t>
            </a:fld>
            <a:endParaRPr lang="en-US" sz="1200" b="0" strike="noStrike" spc="-1">
              <a:latin typeface="Times New Roman"/>
            </a:endParaRPr>
          </a:p>
        </p:txBody>
      </p:sp>
      <p:pic>
        <p:nvPicPr>
          <p:cNvPr id="741" name="Picture 6" descr="Graphical user interface&#10;&#10;Description automatically generated"/>
          <p:cNvPicPr/>
          <p:nvPr/>
        </p:nvPicPr>
        <p:blipFill>
          <a:blip r:embed="rId3"/>
          <a:stretch/>
        </p:blipFill>
        <p:spPr>
          <a:xfrm>
            <a:off x="1042920" y="1185840"/>
            <a:ext cx="10105560" cy="4485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47B6A9FD-EDFD-407C-8572-DBCB22750096}" type="slidenum">
              <a:rPr lang="en-US" sz="1200" b="1" strike="noStrike" spc="-1">
                <a:solidFill>
                  <a:srgbClr val="FFFFFF"/>
                </a:solidFill>
                <a:latin typeface="Gulim"/>
              </a:rPr>
              <a:t>24</a:t>
            </a:fld>
            <a:endParaRPr lang="en-US" sz="1200" b="0" strike="noStrike" spc="-1">
              <a:latin typeface="Times New Roman"/>
            </a:endParaRPr>
          </a:p>
        </p:txBody>
      </p:sp>
      <p:sp>
        <p:nvSpPr>
          <p:cNvPr id="743"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748FF31-9DD6-4EFF-8285-0D4D6E30B23F}" type="datetime1">
              <a:rPr lang="en-US" sz="1200" b="1" strike="noStrike" spc="-1">
                <a:solidFill>
                  <a:srgbClr val="FFFFFF"/>
                </a:solidFill>
                <a:latin typeface="Gulim"/>
              </a:rPr>
              <a:t>10/12/20</a:t>
            </a:fld>
            <a:endParaRPr lang="en-US" sz="1200" b="0" strike="noStrike" spc="-1" dirty="0">
              <a:latin typeface="Times New Roman"/>
            </a:endParaRPr>
          </a:p>
        </p:txBody>
      </p:sp>
      <p:sp>
        <p:nvSpPr>
          <p:cNvPr id="744"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45" name="TextShape 4"/>
          <p:cNvSpPr txBox="1"/>
          <p:nvPr/>
        </p:nvSpPr>
        <p:spPr>
          <a:xfrm>
            <a:off x="640080" y="247680"/>
            <a:ext cx="10515240" cy="993960"/>
          </a:xfrm>
          <a:prstGeom prst="rect">
            <a:avLst/>
          </a:prstGeom>
          <a:noFill/>
          <a:ln>
            <a:noFill/>
          </a:ln>
        </p:spPr>
        <p:txBody>
          <a:bodyPr anchor="b">
            <a:noAutofit/>
          </a:bodyPr>
          <a:lstStyle/>
          <a:p>
            <a:pPr>
              <a:lnSpc>
                <a:spcPct val="90000"/>
              </a:lnSpc>
            </a:pPr>
            <a:r>
              <a:rPr lang="en-US" sz="6000" b="0" strike="noStrike" spc="-1">
                <a:solidFill>
                  <a:srgbClr val="FFFFFF"/>
                </a:solidFill>
                <a:latin typeface="Gulim"/>
              </a:rPr>
              <a:t>What Load.In Will Do</a:t>
            </a:r>
          </a:p>
        </p:txBody>
      </p:sp>
      <p:sp>
        <p:nvSpPr>
          <p:cNvPr id="746" name="CustomShape 5"/>
          <p:cNvSpPr/>
          <p:nvPr/>
        </p:nvSpPr>
        <p:spPr>
          <a:xfrm>
            <a:off x="733680" y="1396800"/>
            <a:ext cx="5169960" cy="436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47" name="CustomShape 6"/>
          <p:cNvSpPr/>
          <p:nvPr/>
        </p:nvSpPr>
        <p:spPr>
          <a:xfrm>
            <a:off x="6095880" y="1416240"/>
            <a:ext cx="5463360" cy="436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25</a:t>
            </a:fld>
            <a:endParaRPr lang="en-US" sz="1200" b="0" strike="noStrike" spc="-1">
              <a:latin typeface="Times New Roman"/>
            </a:endParaRPr>
          </a:p>
        </p:txBody>
      </p:sp>
      <p:sp>
        <p:nvSpPr>
          <p:cNvPr id="749"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10/12/20</a:t>
            </a:fld>
            <a:endParaRPr lang="en-US" sz="1200" b="0" strike="noStrike" spc="-1" dirty="0">
              <a:latin typeface="Times New Roman"/>
            </a:endParaRPr>
          </a:p>
        </p:txBody>
      </p:sp>
      <p:sp>
        <p:nvSpPr>
          <p:cNvPr id="750"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51" name="CustomShape 4"/>
          <p:cNvSpPr/>
          <p:nvPr/>
        </p:nvSpPr>
        <p:spPr>
          <a:xfrm>
            <a:off x="640080" y="247680"/>
            <a:ext cx="10515240" cy="99396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nSpc>
                <a:spcPct val="90000"/>
              </a:lnSpc>
            </a:pPr>
            <a:r>
              <a:rPr lang="en-US" sz="6000" b="0" strike="noStrike" spc="-1">
                <a:solidFill>
                  <a:srgbClr val="FFFFFF"/>
                </a:solidFill>
                <a:latin typeface="Gulim"/>
              </a:rPr>
              <a:t>What Load.In Won’t Do</a:t>
            </a:r>
            <a:endParaRPr lang="en-US" sz="6000" b="0" strike="noStrike" spc="-1">
              <a:latin typeface="Arial"/>
            </a:endParaRPr>
          </a:p>
        </p:txBody>
      </p:sp>
      <p:sp>
        <p:nvSpPr>
          <p:cNvPr id="752" name="CustomShape 5"/>
          <p:cNvSpPr/>
          <p:nvPr/>
        </p:nvSpPr>
        <p:spPr>
          <a:xfrm>
            <a:off x="640080" y="1793520"/>
            <a:ext cx="922608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4000" b="1" strike="noStrike" spc="-1">
                <a:solidFill>
                  <a:srgbClr val="FFFFFF"/>
                </a:solidFill>
                <a:latin typeface="Calibri"/>
                <a:ea typeface="Calibri"/>
              </a:rPr>
              <a:t>Pack boxes </a:t>
            </a:r>
            <a:endParaRPr lang="en-US" sz="4000" b="0" strike="noStrike" spc="-1">
              <a:latin typeface="Arial"/>
            </a:endParaRPr>
          </a:p>
          <a:p>
            <a:pPr marL="343080" indent="-342720">
              <a:lnSpc>
                <a:spcPct val="107000"/>
              </a:lnSpc>
              <a:buClr>
                <a:srgbClr val="FFFFFF"/>
              </a:buClr>
              <a:buFont typeface="Symbol"/>
              <a:buChar char=""/>
            </a:pPr>
            <a:r>
              <a:rPr lang="en-US" sz="4000" b="1" strike="noStrike" spc="-1">
                <a:solidFill>
                  <a:srgbClr val="FFFFFF"/>
                </a:solidFill>
                <a:latin typeface="Calibri"/>
                <a:ea typeface="Calibri"/>
              </a:rPr>
              <a:t>Load or unload truck</a:t>
            </a:r>
            <a:endParaRPr lang="en-US" sz="4000" b="0" strike="noStrike" spc="-1">
              <a:latin typeface="Arial"/>
            </a:endParaRPr>
          </a:p>
          <a:p>
            <a:pPr marL="343080" indent="-342720">
              <a:lnSpc>
                <a:spcPct val="107000"/>
              </a:lnSpc>
              <a:spcAft>
                <a:spcPts val="799"/>
              </a:spcAft>
              <a:buClr>
                <a:srgbClr val="FFFFFF"/>
              </a:buClr>
              <a:buFont typeface="Symbol"/>
              <a:buChar char=""/>
            </a:pPr>
            <a:r>
              <a:rPr lang="en-US" sz="4000" b="1" strike="noStrike" spc="-1">
                <a:solidFill>
                  <a:srgbClr val="FFFFFF"/>
                </a:solidFill>
                <a:latin typeface="Calibri"/>
                <a:ea typeface="Calibri"/>
              </a:rPr>
              <a:t>Assist in the driving process</a:t>
            </a:r>
            <a:endParaRPr lang="en-US" sz="40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CustomShape 1"/>
          <p:cNvSpPr/>
          <p:nvPr/>
        </p:nvSpPr>
        <p:spPr>
          <a:xfrm>
            <a:off x="838080" y="0"/>
            <a:ext cx="10514520" cy="1279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dirty="0">
                <a:solidFill>
                  <a:srgbClr val="FFFFFF"/>
                </a:solidFill>
                <a:latin typeface="Gulim"/>
                <a:ea typeface="DejaVu Sans"/>
              </a:rPr>
              <a:t>The Moving Industry Market</a:t>
            </a:r>
            <a:endParaRPr lang="en-US" sz="4400" b="0" strike="noStrike" spc="-1" dirty="0">
              <a:latin typeface="Arial"/>
            </a:endParaRPr>
          </a:p>
        </p:txBody>
      </p:sp>
      <p:sp>
        <p:nvSpPr>
          <p:cNvPr id="759" name="CustomShape 2"/>
          <p:cNvSpPr/>
          <p:nvPr/>
        </p:nvSpPr>
        <p:spPr>
          <a:xfrm>
            <a:off x="903960" y="1865880"/>
            <a:ext cx="5130360" cy="35283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3500"/>
          </a:bodyPr>
          <a:lstStyle/>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Nearly all moving companies are either all inclusive or DIY</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However the all inclusive services are often very expensive</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All of the DIY services provide no assistance or guidance and lead to confusion and wasted money</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The market is shifting towards software being utilized to increase efficiency and decrease costs</a:t>
            </a:r>
            <a:endParaRPr lang="en-US" sz="1800" b="0" strike="noStrike" spc="-1">
              <a:latin typeface="Arial"/>
            </a:endParaRPr>
          </a:p>
        </p:txBody>
      </p:sp>
      <p:pic>
        <p:nvPicPr>
          <p:cNvPr id="760" name="Picture 759"/>
          <p:cNvPicPr/>
          <p:nvPr/>
        </p:nvPicPr>
        <p:blipFill>
          <a:blip r:embed="rId2"/>
          <a:stretch/>
        </p:blipFill>
        <p:spPr>
          <a:xfrm>
            <a:off x="6213240" y="1828800"/>
            <a:ext cx="5490360" cy="3931200"/>
          </a:xfrm>
          <a:prstGeom prst="rect">
            <a:avLst/>
          </a:prstGeom>
          <a:ln>
            <a:noFill/>
          </a:ln>
        </p:spPr>
      </p:pic>
      <p:sp>
        <p:nvSpPr>
          <p:cNvPr id="761" name="CustomShape 3"/>
          <p:cNvSpPr/>
          <p:nvPr/>
        </p:nvSpPr>
        <p:spPr>
          <a:xfrm>
            <a:off x="6309360" y="5852160"/>
            <a:ext cx="539424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3"/>
              </a:rPr>
              <a:t>This Photo</a:t>
            </a:r>
            <a:r>
              <a:rPr lang="en-US" sz="900" b="0" strike="noStrike" spc="-1">
                <a:solidFill>
                  <a:srgbClr val="000000"/>
                </a:solidFill>
                <a:latin typeface="Gulim"/>
                <a:ea typeface="DejaVu Sans"/>
              </a:rPr>
              <a:t> by Unknown Author is licensed under </a:t>
            </a:r>
            <a:r>
              <a:rPr lang="en-US" sz="900" b="0" u="sng" strike="noStrike" spc="-1">
                <a:solidFill>
                  <a:srgbClr val="FFFFFF"/>
                </a:solidFill>
                <a:uFillTx/>
                <a:latin typeface="Gulim"/>
                <a:ea typeface="DejaVu Sans"/>
                <a:hlinkClick r:id="rId4"/>
              </a:rPr>
              <a:t>CC BY</a:t>
            </a:r>
            <a:endParaRPr lang="en-US" sz="900" b="0" strike="noStrike" spc="-1">
              <a:latin typeface="Arial"/>
            </a:endParaRPr>
          </a:p>
        </p:txBody>
      </p:sp>
      <p:sp>
        <p:nvSpPr>
          <p:cNvPr id="9" name="TextShape 1">
            <a:extLst>
              <a:ext uri="{FF2B5EF4-FFF2-40B4-BE49-F238E27FC236}">
                <a16:creationId xmlns:a16="http://schemas.microsoft.com/office/drawing/2014/main" id="{5FFCA6EE-59AF-4798-A18A-7174617AAEEB}"/>
              </a:ext>
            </a:extLst>
          </p:cNvPr>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26</a:t>
            </a:fld>
            <a:endParaRPr lang="en-US" sz="1200" b="0" strike="noStrike" spc="-1">
              <a:latin typeface="Times New Roman"/>
            </a:endParaRPr>
          </a:p>
        </p:txBody>
      </p:sp>
      <p:sp>
        <p:nvSpPr>
          <p:cNvPr id="10" name="TextShape 2">
            <a:extLst>
              <a:ext uri="{FF2B5EF4-FFF2-40B4-BE49-F238E27FC236}">
                <a16:creationId xmlns:a16="http://schemas.microsoft.com/office/drawing/2014/main" id="{70685C5B-D170-4316-9D33-9515D404B667}"/>
              </a:ext>
            </a:extLst>
          </p:cNvPr>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10/12/20</a:t>
            </a:fld>
            <a:endParaRPr lang="en-US" sz="1200" b="0" strike="noStrike" spc="-1" dirty="0">
              <a:latin typeface="Times New Roman"/>
            </a:endParaRPr>
          </a:p>
        </p:txBody>
      </p:sp>
      <p:sp>
        <p:nvSpPr>
          <p:cNvPr id="11" name="TextShape 3">
            <a:extLst>
              <a:ext uri="{FF2B5EF4-FFF2-40B4-BE49-F238E27FC236}">
                <a16:creationId xmlns:a16="http://schemas.microsoft.com/office/drawing/2014/main" id="{0D41364C-3323-40DA-9398-6697B7F64C2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CustomShape 1"/>
          <p:cNvSpPr/>
          <p:nvPr/>
        </p:nvSpPr>
        <p:spPr>
          <a:xfrm rot="21595800">
            <a:off x="836585" y="6423"/>
            <a:ext cx="10515960" cy="12729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dirty="0">
                <a:solidFill>
                  <a:srgbClr val="FFFFFF"/>
                </a:solidFill>
                <a:latin typeface="Gulim"/>
                <a:ea typeface="DejaVu Sans"/>
              </a:rPr>
              <a:t>Benefits to the Customer</a:t>
            </a:r>
            <a:endParaRPr lang="en-US" sz="6000" b="0" strike="noStrike" spc="-1" dirty="0">
              <a:latin typeface="Arial"/>
            </a:endParaRPr>
          </a:p>
        </p:txBody>
      </p:sp>
      <p:sp>
        <p:nvSpPr>
          <p:cNvPr id="763" name="CustomShape 2"/>
          <p:cNvSpPr/>
          <p:nvPr/>
        </p:nvSpPr>
        <p:spPr>
          <a:xfrm>
            <a:off x="835811" y="1706880"/>
            <a:ext cx="10514520" cy="4218431"/>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06800" indent="-323280">
              <a:spcBef>
                <a:spcPts val="1134"/>
              </a:spcBef>
              <a:buClr>
                <a:srgbClr val="000000"/>
              </a:buClr>
              <a:buSzPct val="75000"/>
              <a:buFont typeface="Symbol"/>
              <a:buChar char=""/>
            </a:pPr>
            <a:r>
              <a:rPr lang="en-US" sz="2800" spc="-1" dirty="0">
                <a:solidFill>
                  <a:srgbClr val="FFFFFF"/>
                </a:solidFill>
                <a:latin typeface="Gulim"/>
              </a:rPr>
              <a:t>Being shown how to</a:t>
            </a:r>
          </a:p>
          <a:p>
            <a:pPr marL="864000" lvl="1" indent="-323280">
              <a:spcBef>
                <a:spcPts val="1134"/>
              </a:spcBef>
              <a:buClr>
                <a:srgbClr val="000000"/>
              </a:buClr>
              <a:buSzPct val="75000"/>
              <a:buFont typeface="Symbol"/>
              <a:buChar char=""/>
            </a:pPr>
            <a:r>
              <a:rPr lang="en-US" sz="2800" spc="-1" dirty="0">
                <a:solidFill>
                  <a:srgbClr val="FFFFFF"/>
                </a:solidFill>
                <a:latin typeface="Gulim"/>
                <a:ea typeface="DejaVu Sans"/>
              </a:rPr>
              <a:t>P</a:t>
            </a:r>
            <a:r>
              <a:rPr lang="en-US" sz="2800" b="0" strike="noStrike" spc="-1" dirty="0">
                <a:solidFill>
                  <a:srgbClr val="FFFFFF"/>
                </a:solidFill>
                <a:latin typeface="Gulim"/>
                <a:ea typeface="DejaVu Sans"/>
              </a:rPr>
              <a:t>ack boxes for increased organization.</a:t>
            </a:r>
            <a:endParaRPr lang="en-US" sz="2800" b="0" strike="noStrike" spc="-1" dirty="0">
              <a:latin typeface="Arial"/>
            </a:endParaRPr>
          </a:p>
          <a:p>
            <a:pPr marL="864000" lvl="1"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406800"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406800"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Saving of money and time due to the entire moving process being made more efficient.</a:t>
            </a:r>
            <a:endParaRPr lang="en-US" sz="2800" b="0" strike="noStrike" spc="-1" dirty="0">
              <a:latin typeface="Arial"/>
            </a:endParaRPr>
          </a:p>
        </p:txBody>
      </p:sp>
      <p:sp>
        <p:nvSpPr>
          <p:cNvPr id="4" name="TextShape 1">
            <a:extLst>
              <a:ext uri="{FF2B5EF4-FFF2-40B4-BE49-F238E27FC236}">
                <a16:creationId xmlns:a16="http://schemas.microsoft.com/office/drawing/2014/main" id="{79A102FD-67EA-450A-9EEE-11F8E0464A62}"/>
              </a:ext>
            </a:extLst>
          </p:cNvPr>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27</a:t>
            </a:fld>
            <a:endParaRPr lang="en-US" sz="1200" b="0" strike="noStrike" spc="-1">
              <a:latin typeface="Times New Roman"/>
            </a:endParaRPr>
          </a:p>
        </p:txBody>
      </p:sp>
      <p:sp>
        <p:nvSpPr>
          <p:cNvPr id="5" name="TextShape 2">
            <a:extLst>
              <a:ext uri="{FF2B5EF4-FFF2-40B4-BE49-F238E27FC236}">
                <a16:creationId xmlns:a16="http://schemas.microsoft.com/office/drawing/2014/main" id="{E9BF044A-3DB0-44A8-BF90-1BD30FA9B2B8}"/>
              </a:ext>
            </a:extLst>
          </p:cNvPr>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10/12/20</a:t>
            </a:fld>
            <a:endParaRPr lang="en-US" sz="1200" b="0" strike="noStrike" spc="-1" dirty="0">
              <a:latin typeface="Times New Roman"/>
            </a:endParaRPr>
          </a:p>
        </p:txBody>
      </p:sp>
      <p:sp>
        <p:nvSpPr>
          <p:cNvPr id="6" name="TextShape 3">
            <a:extLst>
              <a:ext uri="{FF2B5EF4-FFF2-40B4-BE49-F238E27FC236}">
                <a16:creationId xmlns:a16="http://schemas.microsoft.com/office/drawing/2014/main" id="{907F0D28-8F8D-4C26-8784-E46FF06949E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F49E78E-50F7-4F25-B60C-F634B8EEFB9C}" type="slidenum">
              <a:rPr lang="en-US" sz="1200" b="1" strike="noStrike" spc="-1">
                <a:solidFill>
                  <a:srgbClr val="FFFFFF"/>
                </a:solidFill>
                <a:latin typeface="Gulim"/>
              </a:rPr>
              <a:t>28</a:t>
            </a:fld>
            <a:endParaRPr lang="en-US" sz="1200" b="0" strike="noStrike" spc="-1">
              <a:latin typeface="Times New Roman"/>
            </a:endParaRPr>
          </a:p>
        </p:txBody>
      </p:sp>
      <p:sp>
        <p:nvSpPr>
          <p:cNvPr id="765"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3AF2FBCA-0C86-4C0E-8B7D-41FC6FE143D0}" type="datetime1">
              <a:rPr lang="en-US" sz="1200" b="1" strike="noStrike" spc="-1">
                <a:solidFill>
                  <a:srgbClr val="FFFFFF"/>
                </a:solidFill>
                <a:latin typeface="Gulim"/>
              </a:rPr>
              <a:t>10/12/20</a:t>
            </a:fld>
            <a:endParaRPr lang="en-US" sz="1200" b="0" strike="noStrike" spc="-1">
              <a:latin typeface="Times New Roman"/>
            </a:endParaRPr>
          </a:p>
        </p:txBody>
      </p:sp>
      <p:sp>
        <p:nvSpPr>
          <p:cNvPr id="766"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graphicFrame>
        <p:nvGraphicFramePr>
          <p:cNvPr id="767" name="Table 4"/>
          <p:cNvGraphicFramePr/>
          <p:nvPr>
            <p:extLst>
              <p:ext uri="{D42A27DB-BD31-4B8C-83A1-F6EECF244321}">
                <p14:modId xmlns:p14="http://schemas.microsoft.com/office/powerpoint/2010/main" val="596779738"/>
              </p:ext>
            </p:extLst>
          </p:nvPr>
        </p:nvGraphicFramePr>
        <p:xfrm>
          <a:off x="279000" y="993600"/>
          <a:ext cx="6471360" cy="4767240"/>
        </p:xfrm>
        <a:graphic>
          <a:graphicData uri="http://schemas.openxmlformats.org/drawingml/2006/table">
            <a:tbl>
              <a:tblPr/>
              <a:tblGrid>
                <a:gridCol w="586632">
                  <a:extLst>
                    <a:ext uri="{9D8B030D-6E8A-4147-A177-3AD203B41FA5}">
                      <a16:colId xmlns:a16="http://schemas.microsoft.com/office/drawing/2014/main" val="20000"/>
                    </a:ext>
                  </a:extLst>
                </a:gridCol>
                <a:gridCol w="1160808">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dirty="0">
                          <a:solidFill>
                            <a:srgbClr val="000000"/>
                          </a:solidFill>
                          <a:latin typeface="Calibri"/>
                          <a:ea typeface="Calibri"/>
                        </a:rPr>
                        <a:t>Severity</a:t>
                      </a:r>
                      <a:endParaRPr lang="en-US" sz="1200" b="0" strike="noStrike" spc="-1" dirty="0">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dirty="0">
                          <a:solidFill>
                            <a:srgbClr val="000000"/>
                          </a:solidFill>
                          <a:latin typeface="Calibri"/>
                          <a:ea typeface="Calibri"/>
                        </a:rPr>
                        <a:t>T-1</a:t>
                      </a:r>
                      <a:endParaRPr lang="en-US" sz="1200" b="0" strike="noStrike" spc="-1" dirty="0">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dirty="0">
                          <a:solidFill>
                            <a:srgbClr val="000000"/>
                          </a:solidFill>
                          <a:latin typeface="Calibri"/>
                          <a:ea typeface="Calibri"/>
                        </a:rPr>
                        <a:t>High</a:t>
                      </a:r>
                      <a:endParaRPr lang="en-US" sz="1200" b="0" strike="noStrike" spc="-1" dirty="0">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tabLst>
                          <a:tab pos="465480" algn="l"/>
                        </a:tabLst>
                      </a:pPr>
                      <a:endParaRPr lang="en-US" sz="1200" b="0" strike="noStrike" spc="-1" dirty="0">
                        <a:latin typeface="Arial"/>
                      </a:endParaRPr>
                    </a:p>
                  </a:txBody>
                  <a:tcPr marL="68400" marR="68400">
                    <a:solidFill>
                      <a:srgbClr val="FFC000"/>
                    </a:solidFill>
                  </a:tcPr>
                </a:tc>
                <a:tc>
                  <a:txBody>
                    <a:bodyPr/>
                    <a:lstStyle/>
                    <a:p>
                      <a:pPr algn="ctr">
                        <a:lnSpc>
                          <a:spcPct val="100000"/>
                        </a:lnSpc>
                      </a:pPr>
                      <a:r>
                        <a:rPr lang="en-US" sz="1200" b="0" strike="noStrike" spc="-1" dirty="0">
                          <a:solidFill>
                            <a:srgbClr val="000000"/>
                          </a:solidFill>
                          <a:latin typeface="Calibri"/>
                          <a:ea typeface="Calibri"/>
                        </a:rPr>
                        <a:t>T-2</a:t>
                      </a:r>
                      <a:endParaRPr lang="en-US" sz="1200" b="0" strike="noStrike" spc="-1" dirty="0">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Calibri"/>
                          <a:ea typeface="Calibri"/>
                        </a:rPr>
                        <a:t>T-3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68" name="CustomShape 5"/>
          <p:cNvSpPr/>
          <p:nvPr/>
        </p:nvSpPr>
        <p:spPr>
          <a:xfrm>
            <a:off x="279000" y="141480"/>
            <a:ext cx="8116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rPr>
              <a:t>Technical Risks</a:t>
            </a:r>
            <a:endParaRPr lang="en-US" sz="3600" b="0" strike="noStrike" spc="-1">
              <a:latin typeface="Arial"/>
            </a:endParaRPr>
          </a:p>
        </p:txBody>
      </p:sp>
      <p:sp>
        <p:nvSpPr>
          <p:cNvPr id="769" name="CustomShape 6"/>
          <p:cNvSpPr/>
          <p:nvPr/>
        </p:nvSpPr>
        <p:spPr>
          <a:xfrm>
            <a:off x="6934320" y="893880"/>
            <a:ext cx="5133240" cy="470752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FFFFFF"/>
              </a:buClr>
              <a:buFont typeface="Arial"/>
              <a:buChar char="•"/>
            </a:pPr>
            <a:r>
              <a:rPr lang="en-US" sz="2000" spc="-1" dirty="0">
                <a:solidFill>
                  <a:srgbClr val="FFFFFF"/>
                </a:solidFill>
                <a:latin typeface="Calibri"/>
              </a:rPr>
              <a:t>T-1: Current technology involving machine vision is a challenge.</a:t>
            </a:r>
            <a:endParaRPr lang="en-US" sz="2000" spc="-1" dirty="0"/>
          </a:p>
          <a:p>
            <a:pPr marL="285840" indent="-285480">
              <a:lnSpc>
                <a:spcPct val="100000"/>
              </a:lnSpc>
              <a:buClr>
                <a:srgbClr val="FFFFFF"/>
              </a:buClr>
              <a:buFont typeface="Arial"/>
              <a:buChar char="•"/>
            </a:pPr>
            <a:r>
              <a:rPr lang="en-US" sz="2000" spc="-1" dirty="0">
                <a:solidFill>
                  <a:srgbClr val="FFFFFF"/>
                </a:solidFill>
                <a:latin typeface="Calibri"/>
              </a:rPr>
              <a:t>T-1 Mitigation: Conduct a prototype to mitigate risk of critical errors upon release.</a:t>
            </a:r>
            <a:endParaRPr lang="en-US" sz="2000" spc="-1" dirty="0"/>
          </a:p>
          <a:p>
            <a:pPr marL="360">
              <a:lnSpc>
                <a:spcPct val="100000"/>
              </a:lnSpc>
              <a:buClr>
                <a:srgbClr val="FFFFFF"/>
              </a:buClr>
            </a:pPr>
            <a:endParaRPr lang="en-US" sz="2000" b="0" strike="noStrike" spc="-1" dirty="0">
              <a:solidFill>
                <a:srgbClr val="FFFFFF"/>
              </a:solidFill>
              <a:latin typeface="Calibri"/>
            </a:endParaRPr>
          </a:p>
          <a:p>
            <a:pPr marL="285840" indent="-285480">
              <a:lnSpc>
                <a:spcPct val="100000"/>
              </a:lnSpc>
              <a:buClr>
                <a:srgbClr val="FFFFFF"/>
              </a:buClr>
              <a:buFont typeface="Arial"/>
              <a:buChar char="•"/>
            </a:pPr>
            <a:r>
              <a:rPr lang="en-US" sz="2000" b="0" strike="noStrike" spc="-1" dirty="0">
                <a:solidFill>
                  <a:srgbClr val="FFFFFF"/>
                </a:solidFill>
                <a:latin typeface="Calibri"/>
              </a:rPr>
              <a:t>T-2: Artificial Intelligence prone to error due to insufficient training data.</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T-2 Mitigation: Implementing a feedback loopback in the beta phase with test users.</a:t>
            </a:r>
            <a:endParaRPr lang="en-US" sz="2000" b="0" strike="noStrike" spc="-1" dirty="0">
              <a:latin typeface="Arial"/>
            </a:endParaRPr>
          </a:p>
          <a:p>
            <a:pPr>
              <a:lnSpc>
                <a:spcPct val="100000"/>
              </a:lnSpc>
            </a:pPr>
            <a:r>
              <a:rPr lang="en-US" sz="2000" b="0" strike="noStrike" spc="-1" dirty="0">
                <a:solidFill>
                  <a:srgbClr val="FFFFFF"/>
                </a:solidFill>
                <a:latin typeface="Calibri"/>
              </a:rPr>
              <a:t> </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T-3: Challenge to obtain accurate and timely feedback.</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T-3 Mitigation: Implement a feature for users to give feedback if the application operated correctly after completing a move.</a:t>
            </a:r>
            <a:endParaRPr lang="en-US" sz="2000" b="0" strike="noStrike" spc="-1" dirty="0">
              <a:latin typeface="Arial"/>
            </a:endParaRPr>
          </a:p>
        </p:txBody>
      </p:sp>
      <p:pic>
        <p:nvPicPr>
          <p:cNvPr id="770" name="Picture 6"/>
          <p:cNvPicPr/>
          <p:nvPr/>
        </p:nvPicPr>
        <p:blipFill>
          <a:blip r:embed="rId3"/>
          <a:stretch/>
        </p:blipFill>
        <p:spPr>
          <a:xfrm>
            <a:off x="390600" y="4779720"/>
            <a:ext cx="5945400" cy="745200"/>
          </a:xfrm>
          <a:prstGeom prst="rect">
            <a:avLst/>
          </a:prstGeom>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D0C8551-D1E2-46FD-8368-0582E68327CC}" type="slidenum">
              <a:rPr lang="en-US" sz="1200" b="1" strike="noStrike" spc="-1">
                <a:solidFill>
                  <a:srgbClr val="FFFFFF"/>
                </a:solidFill>
                <a:latin typeface="Gulim"/>
              </a:rPr>
              <a:t>29</a:t>
            </a:fld>
            <a:endParaRPr lang="en-US" sz="1200" b="0" strike="noStrike" spc="-1">
              <a:latin typeface="Times New Roman"/>
            </a:endParaRPr>
          </a:p>
        </p:txBody>
      </p:sp>
      <p:sp>
        <p:nvSpPr>
          <p:cNvPr id="772"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2288BDC7-71E8-4562-B26B-00E723155EE7}" type="datetime1">
              <a:rPr lang="en-US" sz="1200" b="1" strike="noStrike" spc="-1">
                <a:solidFill>
                  <a:srgbClr val="FFFFFF"/>
                </a:solidFill>
                <a:latin typeface="Gulim"/>
              </a:rPr>
              <a:t>10/12/20</a:t>
            </a:fld>
            <a:endParaRPr lang="en-US" sz="1200" b="0" strike="noStrike" spc="-1">
              <a:latin typeface="Times New Roman"/>
            </a:endParaRPr>
          </a:p>
        </p:txBody>
      </p:sp>
      <p:sp>
        <p:nvSpPr>
          <p:cNvPr id="773"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74" name="CustomShape 4"/>
          <p:cNvSpPr/>
          <p:nvPr/>
        </p:nvSpPr>
        <p:spPr>
          <a:xfrm>
            <a:off x="279000" y="187920"/>
            <a:ext cx="8116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rPr>
              <a:t>Customer Risks</a:t>
            </a:r>
            <a:endParaRPr lang="en-US" sz="3600" b="0" strike="noStrike" spc="-1">
              <a:latin typeface="Arial"/>
            </a:endParaRPr>
          </a:p>
        </p:txBody>
      </p:sp>
      <p:sp>
        <p:nvSpPr>
          <p:cNvPr id="775" name="CustomShape 5"/>
          <p:cNvSpPr/>
          <p:nvPr/>
        </p:nvSpPr>
        <p:spPr>
          <a:xfrm>
            <a:off x="6813360" y="462600"/>
            <a:ext cx="5099400" cy="557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FFFFFF"/>
              </a:buClr>
              <a:buFont typeface="Arial"/>
              <a:buChar char="•"/>
            </a:pPr>
            <a:r>
              <a:rPr lang="en-US" sz="1800" b="0" strike="noStrike" spc="-1" dirty="0">
                <a:solidFill>
                  <a:srgbClr val="FFFFFF"/>
                </a:solidFill>
                <a:latin typeface="Calibri"/>
              </a:rPr>
              <a:t>C-1: End user is inexperienced with the application.</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rPr>
              <a:t> </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C-2: End user finds UI challenging to operate.</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rPr>
              <a:t> </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C-3: End users are not satisfied with the recommendations of the application.</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rPr>
              <a:t> </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C-4: End user doesn’t follow the guidelines of the application.</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C-4 Mitigation: Implement a feature that allows the user to repeat/reset certain steps in the application as they progress.</a:t>
            </a:r>
            <a:endParaRPr lang="en-US" sz="1800" b="0" strike="noStrike" spc="-1" dirty="0">
              <a:latin typeface="Arial"/>
            </a:endParaRPr>
          </a:p>
        </p:txBody>
      </p:sp>
      <p:pic>
        <p:nvPicPr>
          <p:cNvPr id="776" name="Picture 7" descr="Chart&#10;&#10;Description automatically generated"/>
          <p:cNvPicPr/>
          <p:nvPr/>
        </p:nvPicPr>
        <p:blipFill>
          <a:blip r:embed="rId2"/>
          <a:stretch/>
        </p:blipFill>
        <p:spPr>
          <a:xfrm>
            <a:off x="348840" y="1117440"/>
            <a:ext cx="6241680" cy="4321800"/>
          </a:xfrm>
          <a:prstGeom prst="rect">
            <a:avLst/>
          </a:prstGeom>
          <a:ln>
            <a:noFill/>
          </a:ln>
        </p:spPr>
      </p:pic>
      <p:graphicFrame>
        <p:nvGraphicFramePr>
          <p:cNvPr id="9" name="Table 4">
            <a:extLst>
              <a:ext uri="{FF2B5EF4-FFF2-40B4-BE49-F238E27FC236}">
                <a16:creationId xmlns:a16="http://schemas.microsoft.com/office/drawing/2014/main" id="{A756E619-22B3-5C49-8BEA-1B369A1A5C94}"/>
              </a:ext>
            </a:extLst>
          </p:cNvPr>
          <p:cNvGraphicFramePr/>
          <p:nvPr>
            <p:extLst>
              <p:ext uri="{D42A27DB-BD31-4B8C-83A1-F6EECF244321}">
                <p14:modId xmlns:p14="http://schemas.microsoft.com/office/powerpoint/2010/main" val="4032963131"/>
              </p:ext>
            </p:extLst>
          </p:nvPr>
        </p:nvGraphicFramePr>
        <p:xfrm>
          <a:off x="279000" y="993600"/>
          <a:ext cx="6471360" cy="4767240"/>
        </p:xfrm>
        <a:graphic>
          <a:graphicData uri="http://schemas.openxmlformats.org/drawingml/2006/table">
            <a:tbl>
              <a:tblPr/>
              <a:tblGrid>
                <a:gridCol w="586632">
                  <a:extLst>
                    <a:ext uri="{9D8B030D-6E8A-4147-A177-3AD203B41FA5}">
                      <a16:colId xmlns:a16="http://schemas.microsoft.com/office/drawing/2014/main" val="20000"/>
                    </a:ext>
                  </a:extLst>
                </a:gridCol>
                <a:gridCol w="1160808">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dirty="0">
                          <a:solidFill>
                            <a:srgbClr val="000000"/>
                          </a:solidFill>
                          <a:latin typeface="Calibri"/>
                          <a:ea typeface="Calibri"/>
                        </a:rPr>
                        <a:t>Severity</a:t>
                      </a:r>
                      <a:endParaRPr lang="en-US" sz="1200" b="0" strike="noStrike" spc="-1" dirty="0">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endParaRPr lang="en-US" sz="1200" b="0" strike="noStrike" spc="-1" dirty="0">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dirty="0">
                          <a:solidFill>
                            <a:srgbClr val="000000"/>
                          </a:solidFill>
                          <a:latin typeface="Calibri"/>
                          <a:ea typeface="Calibri"/>
                        </a:rPr>
                        <a:t>High</a:t>
                      </a:r>
                      <a:endParaRPr lang="en-US" sz="1200" b="0" strike="noStrike" spc="-1" dirty="0">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chemeClr val="tx1"/>
                          </a:solidFill>
                          <a:latin typeface="Calibri"/>
                          <a:ea typeface="Calibri"/>
                        </a:rPr>
                        <a:t>C-3</a:t>
                      </a: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tabLst>
                          <a:tab pos="465480" algn="l"/>
                        </a:tabLst>
                      </a:pPr>
                      <a:endParaRPr lang="en-US" sz="1200" b="0" strike="noStrike" spc="-1" dirty="0">
                        <a:latin typeface="Arial"/>
                      </a:endParaRPr>
                    </a:p>
                  </a:txBody>
                  <a:tcPr marL="68400" marR="68400">
                    <a:solidFill>
                      <a:srgbClr val="FFC000"/>
                    </a:solidFill>
                  </a:tcPr>
                </a:tc>
                <a:tc>
                  <a:txBody>
                    <a:bodyPr/>
                    <a:lstStyle/>
                    <a:p>
                      <a:pPr algn="ctr">
                        <a:lnSpc>
                          <a:spcPct val="100000"/>
                        </a:lnSpc>
                      </a:pPr>
                      <a:endParaRPr lang="en-US" sz="1200" b="0" strike="noStrike" spc="-1" dirty="0">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chemeClr val="tx1"/>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latin typeface="Arial"/>
                        </a:rPr>
                        <a:t>C-2</a:t>
                      </a: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chemeClr val="tx1"/>
                          </a:solidFill>
                          <a:latin typeface="Calibri"/>
                          <a:ea typeface="Calibri"/>
                        </a:rPr>
                        <a:t>C-4</a:t>
                      </a: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10" name="Picture 6">
            <a:extLst>
              <a:ext uri="{FF2B5EF4-FFF2-40B4-BE49-F238E27FC236}">
                <a16:creationId xmlns:a16="http://schemas.microsoft.com/office/drawing/2014/main" id="{7154FD62-0A24-0143-BB95-ADF4AEBE3D0B}"/>
              </a:ext>
            </a:extLst>
          </p:cNvPr>
          <p:cNvPicPr/>
          <p:nvPr/>
        </p:nvPicPr>
        <p:blipFill>
          <a:blip r:embed="rId3"/>
          <a:stretch/>
        </p:blipFill>
        <p:spPr>
          <a:xfrm>
            <a:off x="390600" y="4779720"/>
            <a:ext cx="5945400" cy="74520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6804524" y="3260880"/>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391824"/>
            <a:ext cx="3071949" cy="1129937"/>
          </a:xfrm>
        </p:spPr>
        <p:txBody>
          <a:bodyPr>
            <a:noAutofit/>
          </a:bodyPr>
          <a:lstStyle/>
          <a:p>
            <a:pPr algn="r"/>
            <a:r>
              <a:rPr lang="en-US" sz="1400" dirty="0"/>
              <a:t>Team Yellow</a:t>
            </a:r>
          </a:p>
          <a:p>
            <a:pPr algn="r"/>
            <a:r>
              <a:rPr lang="en-US" sz="1400" dirty="0"/>
              <a:t>Feasibility Presentation</a:t>
            </a:r>
          </a:p>
          <a:p>
            <a:pPr algn="r"/>
            <a:r>
              <a:rPr lang="en-US" sz="1400" dirty="0"/>
              <a:t>Old Dominion University</a:t>
            </a:r>
          </a:p>
          <a:p>
            <a:pPr algn="r"/>
            <a:fld id="{CFB66F7B-0A51-4CB1-ACC4-2B31ADC04880}" type="datetime1">
              <a:rPr lang="en-US" sz="1400"/>
              <a:t>10/12/20</a:t>
            </a:fld>
            <a:endParaRPr lang="en-US" sz="1400" dirty="0"/>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4551018" y="4544767"/>
            <a:ext cx="9187870" cy="41209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300" normalizeH="0" baseline="0" noProof="0" dirty="0">
                <a:ln>
                  <a:noFill/>
                </a:ln>
                <a:solidFill>
                  <a:srgbClr val="FFFFFF"/>
                </a:solidFill>
                <a:effectLst/>
                <a:uLnTx/>
                <a:uFillTx/>
                <a:latin typeface="Gulim"/>
                <a:ea typeface="+mj-ea"/>
                <a:cs typeface="+mj-cs"/>
              </a:rPr>
              <a:t>Using AI and Computer Vision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300" normalizeH="0" baseline="0" noProof="0" dirty="0">
                <a:ln>
                  <a:noFill/>
                </a:ln>
                <a:solidFill>
                  <a:srgbClr val="FFFFFF"/>
                </a:solidFill>
                <a:effectLst/>
                <a:uLnTx/>
                <a:uFillTx/>
                <a:latin typeface="Gulim"/>
                <a:ea typeface="+mj-ea"/>
                <a:cs typeface="+mj-cs"/>
              </a:rPr>
              <a:t>to 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8431717" y="140735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ulim"/>
                <a:ea typeface="+mn-ea"/>
                <a:cs typeface="+mn-cs"/>
              </a:endParaRPr>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grpSp>
      <p:pic>
        <p:nvPicPr>
          <p:cNvPr id="7" name="Picture 6" descr="A picture containing outdoor, road, truck, car&#10;&#10;Description automatically generated">
            <a:extLst>
              <a:ext uri="{FF2B5EF4-FFF2-40B4-BE49-F238E27FC236}">
                <a16:creationId xmlns:a16="http://schemas.microsoft.com/office/drawing/2014/main" id="{5317814D-0819-4D0B-A4D8-2C2E5E48D9B5}"/>
              </a:ext>
            </a:extLst>
          </p:cNvPr>
          <p:cNvPicPr>
            <a:picLocks noChangeAspect="1"/>
          </p:cNvPicPr>
          <p:nvPr/>
        </p:nvPicPr>
        <p:blipFill rotWithShape="1">
          <a:blip r:embed="rId3">
            <a:extLst>
              <a:ext uri="{28A0092B-C50C-407E-A947-70E740481C1C}">
                <a14:useLocalDpi xmlns:a14="http://schemas.microsoft.com/office/drawing/2010/main" val="0"/>
              </a:ext>
            </a:extLst>
          </a:blip>
          <a:srcRect l="17700" t="-31" r="15636" b="31"/>
          <a:stretch/>
        </p:blipFill>
        <p:spPr>
          <a:xfrm>
            <a:off x="0" y="-2144"/>
            <a:ext cx="6097906" cy="6860144"/>
          </a:xfrm>
          <a:prstGeom prst="rect">
            <a:avLst/>
          </a:prstGeom>
        </p:spPr>
      </p:pic>
    </p:spTree>
    <p:extLst>
      <p:ext uri="{BB962C8B-B14F-4D97-AF65-F5344CB8AC3E}">
        <p14:creationId xmlns:p14="http://schemas.microsoft.com/office/powerpoint/2010/main" val="151945236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TextShape 1"/>
          <p:cNvSpPr txBox="1"/>
          <p:nvPr/>
        </p:nvSpPr>
        <p:spPr>
          <a:xfrm>
            <a:off x="185040" y="0"/>
            <a:ext cx="3511440" cy="223920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The Competition</a:t>
            </a:r>
          </a:p>
        </p:txBody>
      </p:sp>
      <p:sp>
        <p:nvSpPr>
          <p:cNvPr id="77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E476EB02-2538-4370-B266-6983F91AD91D}" type="datetime1">
              <a:rPr lang="en-US" sz="1200" b="1" strike="noStrike" spc="-1">
                <a:solidFill>
                  <a:srgbClr val="FFFFFF"/>
                </a:solidFill>
                <a:latin typeface="Gulim"/>
              </a:rPr>
              <a:t>10/12/20</a:t>
            </a:fld>
            <a:endParaRPr lang="en-US" sz="1200" b="0" strike="noStrike" spc="-1">
              <a:latin typeface="Times New Roman"/>
            </a:endParaRPr>
          </a:p>
        </p:txBody>
      </p:sp>
      <p:sp>
        <p:nvSpPr>
          <p:cNvPr id="77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8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01B11645-2D74-4AB1-AC9D-899E45D80A8F}" type="slidenum">
              <a:rPr lang="en-US" sz="1200" b="1" strike="noStrike" spc="-1">
                <a:solidFill>
                  <a:srgbClr val="FFFFFF"/>
                </a:solidFill>
                <a:latin typeface="Gulim"/>
              </a:rPr>
              <a:t>30</a:t>
            </a:fld>
            <a:endParaRPr lang="en-US" sz="1200" b="0" strike="noStrike" spc="-1">
              <a:latin typeface="Times New Roman"/>
            </a:endParaRPr>
          </a:p>
        </p:txBody>
      </p:sp>
      <p:pic>
        <p:nvPicPr>
          <p:cNvPr id="781" name="Picture 5"/>
          <p:cNvPicPr/>
          <p:nvPr/>
        </p:nvPicPr>
        <p:blipFill>
          <a:blip r:embed="rId3"/>
          <a:stretch/>
        </p:blipFill>
        <p:spPr>
          <a:xfrm>
            <a:off x="4038480" y="381240"/>
            <a:ext cx="7907040" cy="59302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B4B9-9920-4FC7-883D-27CC073DA84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A384950-8AB1-4D14-9864-C2BB6A269F50}"/>
              </a:ext>
            </a:extLst>
          </p:cNvPr>
          <p:cNvSpPr>
            <a:spLocks noGrp="1"/>
          </p:cNvSpPr>
          <p:nvPr>
            <p:ph idx="1"/>
          </p:nvPr>
        </p:nvSpPr>
        <p:spPr>
          <a:xfrm>
            <a:off x="838201" y="1825625"/>
            <a:ext cx="5257800" cy="4351338"/>
          </a:xfrm>
        </p:spPr>
        <p:txBody>
          <a:bodyPr/>
          <a:lstStyle/>
          <a:p>
            <a:r>
              <a:rPr lang="en-US" dirty="0"/>
              <a:t>DIY Movers are faced with many logistical difficulties</a:t>
            </a:r>
          </a:p>
          <a:p>
            <a:pPr lvl="1"/>
            <a:r>
              <a:rPr lang="en-US" dirty="0"/>
              <a:t>Properly loading truck</a:t>
            </a:r>
          </a:p>
          <a:p>
            <a:pPr lvl="1"/>
            <a:r>
              <a:rPr lang="en-US" dirty="0"/>
              <a:t>Protecting valuables</a:t>
            </a:r>
          </a:p>
          <a:p>
            <a:pPr lvl="1"/>
            <a:r>
              <a:rPr lang="en-US" dirty="0"/>
              <a:t>Finding the best deal</a:t>
            </a:r>
          </a:p>
          <a:p>
            <a:pPr lvl="1"/>
            <a:r>
              <a:rPr lang="en-US" dirty="0"/>
              <a:t>Keeping track of every box</a:t>
            </a:r>
          </a:p>
          <a:p>
            <a:pPr lvl="1"/>
            <a:r>
              <a:rPr lang="en-US" dirty="0"/>
              <a:t>All during an already stressful life event!</a:t>
            </a:r>
          </a:p>
        </p:txBody>
      </p:sp>
      <p:sp>
        <p:nvSpPr>
          <p:cNvPr id="4" name="Date Placeholder 3">
            <a:extLst>
              <a:ext uri="{FF2B5EF4-FFF2-40B4-BE49-F238E27FC236}">
                <a16:creationId xmlns:a16="http://schemas.microsoft.com/office/drawing/2014/main" id="{B5A36361-6001-452E-ACB2-D442B144593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6136CC7-986A-4D2E-942B-45F182CAD74B}" type="datetime1">
              <a:rPr kumimoji="0" lang="en-US" sz="1200" b="1" i="0" u="none" strike="noStrike" kern="1200" cap="none" spc="0" normalizeH="0" baseline="0" noProof="0" smtClean="0">
                <a:ln>
                  <a:noFill/>
                </a:ln>
                <a:solidFill>
                  <a:srgbClr val="FFFFFF"/>
                </a:solidFill>
                <a:effectLst/>
                <a:uLnTx/>
                <a:uFillTx/>
                <a:latin typeface="Gulim"/>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10/12/20</a:t>
            </a:fld>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5" name="Footer Placeholder 4">
            <a:extLst>
              <a:ext uri="{FF2B5EF4-FFF2-40B4-BE49-F238E27FC236}">
                <a16:creationId xmlns:a16="http://schemas.microsoft.com/office/drawing/2014/main" id="{5BE104EE-751F-4E9C-BF07-8EBBE5F2351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Gulim"/>
                <a:ea typeface="+mn-ea"/>
                <a:cs typeface="+mn-cs"/>
              </a:rPr>
              <a:t>CS 410 – Team Yellow – Load.In – Feasibility </a:t>
            </a:r>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6" name="Slide Number Placeholder 5">
            <a:extLst>
              <a:ext uri="{FF2B5EF4-FFF2-40B4-BE49-F238E27FC236}">
                <a16:creationId xmlns:a16="http://schemas.microsoft.com/office/drawing/2014/main" id="{C7A9FC47-7655-4897-B42D-C1D5449545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24384F-C969-491A-B746-B529BCC5F8BF}" type="slidenum">
              <a:rPr kumimoji="0" lang="en-US" sz="1200" b="1" i="0" u="none" strike="noStrike" kern="1200" cap="none" spc="0" normalizeH="0" baseline="0" noProof="0" smtClean="0">
                <a:ln>
                  <a:noFill/>
                </a:ln>
                <a:solidFill>
                  <a:srgbClr val="FFFFFF"/>
                </a:solidFill>
                <a:effectLst/>
                <a:uLnTx/>
                <a:uFillTx/>
                <a:latin typeface="Gulim"/>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7" name="Content Placeholder 2">
            <a:extLst>
              <a:ext uri="{FF2B5EF4-FFF2-40B4-BE49-F238E27FC236}">
                <a16:creationId xmlns:a16="http://schemas.microsoft.com/office/drawing/2014/main" id="{6A2909BC-4AF2-4ABE-9317-4FBC958AD841}"/>
              </a:ext>
            </a:extLst>
          </p:cNvPr>
          <p:cNvSpPr txBox="1">
            <a:spLocks/>
          </p:cNvSpPr>
          <p:nvPr/>
        </p:nvSpPr>
        <p:spPr>
          <a:xfrm>
            <a:off x="5897138"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Gulim"/>
                <a:ea typeface="+mn-ea"/>
                <a:cs typeface="+mn-cs"/>
              </a:rPr>
              <a:t>Load.In</a:t>
            </a:r>
            <a:r>
              <a:rPr kumimoji="0" lang="en-US" sz="2800" b="0" i="0" u="none" strike="noStrike" kern="1200" cap="none" spc="0" normalizeH="0" baseline="0" noProof="0" dirty="0">
                <a:ln>
                  <a:noFill/>
                </a:ln>
                <a:solidFill>
                  <a:srgbClr val="FFFFFF"/>
                </a:solidFill>
                <a:effectLst/>
                <a:uLnTx/>
                <a:uFillTx/>
                <a:latin typeface="Gulim"/>
                <a:ea typeface="+mn-ea"/>
                <a:cs typeface="+mn-cs"/>
              </a:rPr>
              <a:t> will provide customized expert instructions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Truck loading instructions based on photogrammetry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Cost minimization based on input data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Map of truck available to assist in finding boxes</a:t>
            </a:r>
          </a:p>
        </p:txBody>
      </p:sp>
    </p:spTree>
    <p:extLst>
      <p:ext uri="{BB962C8B-B14F-4D97-AF65-F5344CB8AC3E}">
        <p14:creationId xmlns:p14="http://schemas.microsoft.com/office/powerpoint/2010/main" val="3245884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C24384F-C969-491A-B746-B529BCC5F8BF}" type="slidenum">
              <a:rPr lang="en-US" smtClean="0"/>
              <a:pPr/>
              <a:t>32</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CAD03274-386C-422B-8D51-764D776B4B20}"/>
              </a:ext>
            </a:extLst>
          </p:cNvPr>
          <p:cNvGrpSpPr/>
          <p:nvPr/>
        </p:nvGrpSpPr>
        <p:grpSpPr>
          <a:xfrm>
            <a:off x="5634008" y="2640461"/>
            <a:ext cx="923984" cy="1577077"/>
            <a:chOff x="5634008" y="2479740"/>
            <a:chExt cx="923984" cy="1577077"/>
          </a:xfrm>
        </p:grpSpPr>
        <p:grpSp>
          <p:nvGrpSpPr>
            <p:cNvPr id="2" name="Group 1">
              <a:extLst>
                <a:ext uri="{FF2B5EF4-FFF2-40B4-BE49-F238E27FC236}">
                  <a16:creationId xmlns:a16="http://schemas.microsoft.com/office/drawing/2014/main" id="{D9005970-267C-458A-A421-9F46FDD20C67}"/>
                </a:ext>
              </a:extLst>
            </p:cNvPr>
            <p:cNvGrpSpPr/>
            <p:nvPr/>
          </p:nvGrpSpPr>
          <p:grpSpPr>
            <a:xfrm>
              <a:off x="5634008" y="2479740"/>
              <a:ext cx="923984" cy="1577077"/>
              <a:chOff x="5379162" y="1701114"/>
              <a:chExt cx="1431272" cy="2442927"/>
            </a:xfrm>
          </p:grpSpPr>
          <p:grpSp>
            <p:nvGrpSpPr>
              <p:cNvPr id="5" name="Group 4">
                <a:extLst>
                  <a:ext uri="{FF2B5EF4-FFF2-40B4-BE49-F238E27FC236}">
                    <a16:creationId xmlns:a16="http://schemas.microsoft.com/office/drawing/2014/main" id="{7EAD1EE1-0764-48EB-85CC-19784BFF2F65}"/>
                  </a:ext>
                </a:extLst>
              </p:cNvPr>
              <p:cNvGrpSpPr/>
              <p:nvPr/>
            </p:nvGrpSpPr>
            <p:grpSpPr>
              <a:xfrm>
                <a:off x="5379162" y="1701114"/>
                <a:ext cx="1431272" cy="2442927"/>
                <a:chOff x="5636398" y="1443273"/>
                <a:chExt cx="1431272" cy="24429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6398"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6150866"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6657973" y="246249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4"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Rounded Corners 12">
                <a:extLst>
                  <a:ext uri="{FF2B5EF4-FFF2-40B4-BE49-F238E27FC236}">
                    <a16:creationId xmlns:a16="http://schemas.microsoft.com/office/drawing/2014/main" id="{36B8062B-1F06-4E1D-8F55-EFEE49CB1F6B}"/>
                  </a:ext>
                </a:extLst>
              </p:cNvPr>
              <p:cNvSpPr/>
              <p:nvPr/>
            </p:nvSpPr>
            <p:spPr>
              <a:xfrm>
                <a:off x="5893630" y="2720338"/>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8DCBBDD-33E4-4A11-BEF7-3228DE265865}"/>
                  </a:ext>
                </a:extLst>
              </p:cNvPr>
              <p:cNvSpPr/>
              <p:nvPr/>
            </p:nvSpPr>
            <p:spPr>
              <a:xfrm>
                <a:off x="6400737" y="22064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894B37A2-A487-4355-A08C-251E3D6483D5}"/>
                </a:ext>
              </a:extLst>
            </p:cNvPr>
            <p:cNvSpPr/>
            <p:nvPr/>
          </p:nvSpPr>
          <p:spPr>
            <a:xfrm>
              <a:off x="5966132" y="3788843"/>
              <a:ext cx="259735" cy="2597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295014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CustomShape 1"/>
          <p:cNvSpPr/>
          <p:nvPr/>
        </p:nvSpPr>
        <p:spPr>
          <a:xfrm>
            <a:off x="1260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3" name="TextShape 2"/>
          <p:cNvSpPr txBox="1"/>
          <p:nvPr/>
        </p:nvSpPr>
        <p:spPr>
          <a:xfrm>
            <a:off x="838080" y="137160"/>
            <a:ext cx="10515240" cy="763920"/>
          </a:xfrm>
          <a:prstGeom prst="rect">
            <a:avLst/>
          </a:prstGeom>
          <a:noFill/>
          <a:ln>
            <a:noFill/>
          </a:ln>
        </p:spPr>
        <p:txBody>
          <a:bodyPr>
            <a:noAutofit/>
          </a:bodyPr>
          <a:lstStyle/>
          <a:p>
            <a:pPr>
              <a:lnSpc>
                <a:spcPct val="90000"/>
              </a:lnSpc>
            </a:pPr>
            <a:r>
              <a:rPr lang="en-US" sz="4400" b="0" strike="noStrike" spc="-1">
                <a:solidFill>
                  <a:srgbClr val="5F5F5F"/>
                </a:solidFill>
                <a:latin typeface="Gulim"/>
              </a:rPr>
              <a:t>Sources:</a:t>
            </a:r>
            <a:endParaRPr lang="en-US" sz="4400" b="0" strike="noStrike" spc="-1">
              <a:solidFill>
                <a:srgbClr val="FFFFFF"/>
              </a:solidFill>
              <a:latin typeface="Gulim"/>
            </a:endParaRPr>
          </a:p>
        </p:txBody>
      </p:sp>
      <p:sp>
        <p:nvSpPr>
          <p:cNvPr id="794" name="TextShape 3"/>
          <p:cNvSpPr txBox="1"/>
          <p:nvPr/>
        </p:nvSpPr>
        <p:spPr>
          <a:xfrm>
            <a:off x="8610480" y="6311880"/>
            <a:ext cx="2742840" cy="545760"/>
          </a:xfrm>
          <a:prstGeom prst="rect">
            <a:avLst/>
          </a:prstGeom>
          <a:noFill/>
          <a:ln>
            <a:noFill/>
          </a:ln>
        </p:spPr>
        <p:txBody>
          <a:bodyPr>
            <a:noAutofit/>
          </a:bodyPr>
          <a:lstStyle/>
          <a:p>
            <a:pPr algn="r">
              <a:lnSpc>
                <a:spcPct val="100000"/>
              </a:lnSpc>
            </a:pPr>
            <a:fld id="{6CA4164C-CC76-4D05-A11F-8C4764EF3CDB}" type="slidenum">
              <a:rPr lang="en-US" sz="1200" b="1" strike="noStrike" spc="-1">
                <a:solidFill>
                  <a:srgbClr val="FFFFFF"/>
                </a:solidFill>
                <a:latin typeface="Gulim"/>
              </a:rPr>
              <a:t>33</a:t>
            </a:fld>
            <a:endParaRPr lang="en-US" sz="1200" b="0" strike="noStrike" spc="-1">
              <a:latin typeface="Times New Roman"/>
            </a:endParaRPr>
          </a:p>
        </p:txBody>
      </p:sp>
      <p:sp>
        <p:nvSpPr>
          <p:cNvPr id="795" name="CustomShape 4"/>
          <p:cNvSpPr/>
          <p:nvPr/>
        </p:nvSpPr>
        <p:spPr>
          <a:xfrm>
            <a:off x="838080" y="1132200"/>
            <a:ext cx="10146960" cy="4993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50000"/>
              </a:lnSpc>
            </a:pPr>
            <a:endParaRPr lang="en-US" sz="44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The Top 5 Moving Mistakes Across America. (2019, August 13). Article. https://www.article.com/blog/top-5-moving-mistakes/</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Economy Moving &amp; Storage, LLC. (2015, January 4). How to properly pack and load a moving truck- Movers Cincinnati. YouTube. https://www.youtube.com/watch?v=rjmofUZOdwo&amp;feature=youtu.be</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CADCode Systems. (n.d.). Optimizing &amp; Machining | CADCode Systems. CADCode.Com. Retrieved September 20, 2020, from https://www.cadcode.com/category/categories/optimizing-machining</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Knoblauch, M. (2019, May 8). One in ten Americans would prefer a week in jail over moving. New York Post. https://nypost.com/2019/05/08/one-in-ten-americans-would-prefer-a-week-in-jail-over-moving/</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The American Institute of Stress. (n.d.). The Holmes-Rahe Stress Inventory PDF. Retrieved September 20, 2020, from https://www.stress.org/wp-content/uploads/2019/04/stress-inventory-1.pdf</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Wood, T. (2020, January 6). Moving Industry Statistics. MoveBuddha. https://www.movebuddha.com/blog/moving-industry-statistics/</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Nat and Friends. (2017, April 18). Google Earth’s Incredible 3D Imagery, Explained. YouTube. https://www.youtube.com/watch?v=suo_aUTUpps&amp;feature=youtu.be</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Collins, T. (2018, April 20). A Look Into Photogrammetry and Video Games - Tiger Collins. Medium. https://medium.com/@homicidalnacho/a-look-into-photogrammetry-and-video-games-71d602f51c31</a:t>
            </a:r>
            <a:br/>
            <a:r>
              <a:rPr lang="en-US" sz="1200" b="0" strike="noStrike" spc="-1">
                <a:solidFill>
                  <a:srgbClr val="5F5F5F"/>
                </a:solidFill>
                <a:latin typeface="Gulim"/>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796" name="TextShape 5"/>
          <p:cNvSpPr txBox="1"/>
          <p:nvPr/>
        </p:nvSpPr>
        <p:spPr>
          <a:xfrm>
            <a:off x="838080" y="6311880"/>
            <a:ext cx="2742840" cy="545760"/>
          </a:xfrm>
          <a:prstGeom prst="rect">
            <a:avLst/>
          </a:prstGeom>
          <a:noFill/>
          <a:ln>
            <a:noFill/>
          </a:ln>
        </p:spPr>
        <p:txBody>
          <a:bodyPr anchor="ctr">
            <a:noAutofit/>
          </a:bodyPr>
          <a:lstStyle/>
          <a:p>
            <a:pPr>
              <a:lnSpc>
                <a:spcPct val="100000"/>
              </a:lnSpc>
            </a:pPr>
            <a:fld id="{627B175C-8A96-4D06-BE75-480C43F6630F}" type="datetime1">
              <a:rPr lang="en-US" sz="1200" b="1" strike="noStrike" spc="-1">
                <a:solidFill>
                  <a:srgbClr val="FFFFFF"/>
                </a:solidFill>
                <a:latin typeface="Gulim"/>
              </a:rPr>
              <a:t>10/12/20</a:t>
            </a:fld>
            <a:endParaRPr lang="en-US" sz="1200" b="0" strike="noStrike" spc="-1">
              <a:latin typeface="Times New Roman"/>
            </a:endParaRPr>
          </a:p>
        </p:txBody>
      </p:sp>
      <p:sp>
        <p:nvSpPr>
          <p:cNvPr id="797" name="TextShape 6"/>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CustomShape 1"/>
          <p:cNvSpPr/>
          <p:nvPr/>
        </p:nvSpPr>
        <p:spPr>
          <a:xfrm>
            <a:off x="1260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9" name="TextShape 2"/>
          <p:cNvSpPr txBox="1"/>
          <p:nvPr/>
        </p:nvSpPr>
        <p:spPr>
          <a:xfrm>
            <a:off x="838080" y="137160"/>
            <a:ext cx="10515240" cy="763920"/>
          </a:xfrm>
          <a:prstGeom prst="rect">
            <a:avLst/>
          </a:prstGeom>
          <a:noFill/>
          <a:ln>
            <a:noFill/>
          </a:ln>
        </p:spPr>
        <p:txBody>
          <a:bodyPr>
            <a:noAutofit/>
          </a:bodyPr>
          <a:lstStyle/>
          <a:p>
            <a:pPr>
              <a:lnSpc>
                <a:spcPct val="90000"/>
              </a:lnSpc>
            </a:pPr>
            <a:r>
              <a:rPr lang="en-US" sz="4400" b="0" strike="noStrike" spc="-1">
                <a:solidFill>
                  <a:srgbClr val="5F5F5F"/>
                </a:solidFill>
                <a:latin typeface="Gulim"/>
              </a:rPr>
              <a:t>Glossary:</a:t>
            </a:r>
            <a:endParaRPr lang="en-US" sz="4400" b="0" strike="noStrike" spc="-1">
              <a:solidFill>
                <a:srgbClr val="FFFFFF"/>
              </a:solidFill>
              <a:latin typeface="Gulim"/>
            </a:endParaRPr>
          </a:p>
        </p:txBody>
      </p:sp>
      <p:sp>
        <p:nvSpPr>
          <p:cNvPr id="800" name="TextShape 3"/>
          <p:cNvSpPr txBox="1"/>
          <p:nvPr/>
        </p:nvSpPr>
        <p:spPr>
          <a:xfrm>
            <a:off x="8610480" y="6311880"/>
            <a:ext cx="2742840" cy="545760"/>
          </a:xfrm>
          <a:prstGeom prst="rect">
            <a:avLst/>
          </a:prstGeom>
          <a:noFill/>
          <a:ln>
            <a:noFill/>
          </a:ln>
        </p:spPr>
        <p:txBody>
          <a:bodyPr>
            <a:noAutofit/>
          </a:bodyPr>
          <a:lstStyle/>
          <a:p>
            <a:pPr algn="r">
              <a:lnSpc>
                <a:spcPct val="100000"/>
              </a:lnSpc>
            </a:pPr>
            <a:fld id="{21F01048-6E1E-4854-A97E-FA1950A506C6}" type="slidenum">
              <a:rPr lang="en-US" sz="1200" b="1" strike="noStrike" spc="-1">
                <a:solidFill>
                  <a:srgbClr val="FFFFFF"/>
                </a:solidFill>
                <a:latin typeface="Gulim"/>
              </a:rPr>
              <a:t>34</a:t>
            </a:fld>
            <a:endParaRPr lang="en-US" sz="1200" b="0" strike="noStrike" spc="-1">
              <a:latin typeface="Times New Roman"/>
            </a:endParaRPr>
          </a:p>
        </p:txBody>
      </p:sp>
      <p:sp>
        <p:nvSpPr>
          <p:cNvPr id="801" name="CustomShape 4"/>
          <p:cNvSpPr/>
          <p:nvPr/>
        </p:nvSpPr>
        <p:spPr>
          <a:xfrm>
            <a:off x="838080" y="1132200"/>
            <a:ext cx="10146960" cy="4993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90000"/>
              </a:lnSpc>
            </a:pPr>
            <a:r>
              <a:rPr lang="en-US" sz="1400" b="0" strike="noStrike" spc="-1">
                <a:solidFill>
                  <a:srgbClr val="404040"/>
                </a:solidFill>
                <a:latin typeface="Gulim"/>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rPr>
              <a:t>Photogrammetry</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Algorithm	</a:t>
            </a:r>
            <a:endParaRPr lang="en-US" sz="1400" b="0" strike="noStrike" spc="-1">
              <a:latin typeface="Arial"/>
            </a:endParaRPr>
          </a:p>
          <a:p>
            <a:pPr>
              <a:lnSpc>
                <a:spcPct val="90000"/>
              </a:lnSpc>
            </a:pPr>
            <a:r>
              <a:rPr lang="en-US" sz="1400" b="0" strike="noStrike" spc="-1">
                <a:solidFill>
                  <a:srgbClr val="404040"/>
                </a:solidFill>
                <a:latin typeface="Gulim"/>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Professional movers</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Packing problems</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150000"/>
              </a:lnSpc>
            </a:pPr>
            <a:endParaRPr lang="en-US" sz="1400" b="0" strike="noStrike" spc="-1">
              <a:latin typeface="Arial"/>
            </a:endParaRPr>
          </a:p>
        </p:txBody>
      </p:sp>
      <p:sp>
        <p:nvSpPr>
          <p:cNvPr id="802" name="TextShape 5"/>
          <p:cNvSpPr txBox="1"/>
          <p:nvPr/>
        </p:nvSpPr>
        <p:spPr>
          <a:xfrm>
            <a:off x="838080" y="6311880"/>
            <a:ext cx="2742840" cy="545760"/>
          </a:xfrm>
          <a:prstGeom prst="rect">
            <a:avLst/>
          </a:prstGeom>
          <a:noFill/>
          <a:ln>
            <a:noFill/>
          </a:ln>
        </p:spPr>
        <p:txBody>
          <a:bodyPr anchor="ctr">
            <a:noAutofit/>
          </a:bodyPr>
          <a:lstStyle/>
          <a:p>
            <a:pPr>
              <a:lnSpc>
                <a:spcPct val="100000"/>
              </a:lnSpc>
            </a:pPr>
            <a:fld id="{ED011CE0-50D1-4C72-A8BC-96838631A3AD}" type="datetime1">
              <a:rPr lang="en-US" sz="1200" b="1" strike="noStrike" spc="-1">
                <a:solidFill>
                  <a:srgbClr val="FFFFFF"/>
                </a:solidFill>
                <a:latin typeface="Gulim"/>
              </a:rPr>
              <a:t>10/12/20</a:t>
            </a:fld>
            <a:endParaRPr lang="en-US" sz="1200" b="0" strike="noStrike" spc="-1">
              <a:latin typeface="Times New Roman"/>
            </a:endParaRPr>
          </a:p>
        </p:txBody>
      </p:sp>
      <p:sp>
        <p:nvSpPr>
          <p:cNvPr id="803" name="TextShape 6"/>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3E0663EB-E0C9-499E-BC32-8F8E518E479B}" type="slidenum">
              <a:rPr lang="en-US" sz="1200" b="1" strike="noStrike" spc="-1">
                <a:solidFill>
                  <a:srgbClr val="FFFFFF"/>
                </a:solidFill>
                <a:latin typeface="Gulim"/>
              </a:rPr>
              <a:t>4</a:t>
            </a:fld>
            <a:endParaRPr lang="en-US" sz="1200" b="0" strike="noStrike" spc="-1">
              <a:latin typeface="Times New Roman"/>
            </a:endParaRPr>
          </a:p>
        </p:txBody>
      </p:sp>
      <p:sp>
        <p:nvSpPr>
          <p:cNvPr id="569"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Contents</a:t>
            </a:r>
          </a:p>
        </p:txBody>
      </p:sp>
      <p:sp>
        <p:nvSpPr>
          <p:cNvPr id="570" name="TextShape 3"/>
          <p:cNvSpPr txBox="1"/>
          <p:nvPr/>
        </p:nvSpPr>
        <p:spPr>
          <a:xfrm>
            <a:off x="838080" y="1457280"/>
            <a:ext cx="10515240" cy="4625640"/>
          </a:xfrm>
          <a:prstGeom prst="rect">
            <a:avLst/>
          </a:prstGeom>
          <a:noFill/>
          <a:ln>
            <a:noFill/>
          </a:ln>
        </p:spPr>
        <p:txBody>
          <a:bodyPr>
            <a:normAutofit fontScale="95500" lnSpcReduction="10000"/>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Team Biography: 4</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The Problem: 5</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Problem Statement: 9</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Problem Characteristics: 11-16</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Current Process Flow: 17-19</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Major Functional Component Diagram: 20-21</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Risk and Mitigation: 25-26</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Competition: 27</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References: 29</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Glossary: 30</a:t>
            </a:r>
          </a:p>
        </p:txBody>
      </p:sp>
      <p:sp>
        <p:nvSpPr>
          <p:cNvPr id="571" name="TextShape 4"/>
          <p:cNvSpPr txBox="1"/>
          <p:nvPr/>
        </p:nvSpPr>
        <p:spPr>
          <a:xfrm>
            <a:off x="838080" y="6311880"/>
            <a:ext cx="2742840" cy="545760"/>
          </a:xfrm>
          <a:prstGeom prst="rect">
            <a:avLst/>
          </a:prstGeom>
          <a:noFill/>
          <a:ln>
            <a:noFill/>
          </a:ln>
        </p:spPr>
        <p:txBody>
          <a:bodyPr anchor="ctr">
            <a:noAutofit/>
          </a:bodyPr>
          <a:lstStyle/>
          <a:p>
            <a:pPr>
              <a:lnSpc>
                <a:spcPct val="100000"/>
              </a:lnSpc>
            </a:pPr>
            <a:fld id="{5B6F63D1-A6E6-4A21-AE01-6446C068338B}" type="datetime1">
              <a:rPr lang="en-US" sz="1200" b="1" strike="noStrike" spc="-1">
                <a:solidFill>
                  <a:srgbClr val="FFFFFF"/>
                </a:solidFill>
                <a:latin typeface="Gulim"/>
              </a:rPr>
              <a:t>10/12/20</a:t>
            </a:fld>
            <a:endParaRPr lang="en-US" sz="1200" b="0" strike="noStrike" spc="-1">
              <a:latin typeface="Times New Roman"/>
            </a:endParaRPr>
          </a:p>
        </p:txBody>
      </p:sp>
      <p:sp>
        <p:nvSpPr>
          <p:cNvPr id="572" name="TextShape 5"/>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TextShape 1"/>
          <p:cNvSpPr txBox="1"/>
          <p:nvPr/>
        </p:nvSpPr>
        <p:spPr>
          <a:xfrm>
            <a:off x="838080" y="365040"/>
            <a:ext cx="10515240" cy="545760"/>
          </a:xfrm>
          <a:prstGeom prst="rect">
            <a:avLst/>
          </a:prstGeom>
          <a:noFill/>
          <a:ln>
            <a:noFill/>
          </a:ln>
        </p:spPr>
        <p:txBody>
          <a:bodyPr anchor="ctr">
            <a:normAutofit fontScale="86000" lnSpcReduction="10000"/>
          </a:bodyPr>
          <a:lstStyle/>
          <a:p>
            <a:pPr algn="ctr">
              <a:lnSpc>
                <a:spcPct val="90000"/>
              </a:lnSpc>
            </a:pPr>
            <a:r>
              <a:rPr lang="en-US" sz="4000" b="0" strike="noStrike" spc="-1">
                <a:solidFill>
                  <a:srgbClr val="6DD1A1"/>
                </a:solidFill>
                <a:latin typeface="Gulim"/>
              </a:rPr>
              <a:t>Who is Team Yellow?</a:t>
            </a:r>
            <a:endParaRPr lang="en-US" sz="4000" b="0" strike="noStrike" spc="-1">
              <a:solidFill>
                <a:srgbClr val="000000"/>
              </a:solidFill>
              <a:latin typeface="Gulim"/>
            </a:endParaRPr>
          </a:p>
        </p:txBody>
      </p:sp>
      <p:sp>
        <p:nvSpPr>
          <p:cNvPr id="574"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759EEE3C-08C5-4BB3-8376-62D43AD37725}" type="datetime1">
              <a:rPr lang="en-US" sz="1200" b="1" strike="noStrike" spc="-1">
                <a:solidFill>
                  <a:srgbClr val="FFFFFF"/>
                </a:solidFill>
                <a:latin typeface="Gulim"/>
              </a:rPr>
              <a:t>10/12/20</a:t>
            </a:fld>
            <a:endParaRPr lang="en-US" sz="1200" b="0" strike="noStrike" spc="-1">
              <a:latin typeface="Times New Roman"/>
            </a:endParaRPr>
          </a:p>
        </p:txBody>
      </p:sp>
      <p:sp>
        <p:nvSpPr>
          <p:cNvPr id="575"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76"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9006D7D8-9A5E-415D-B67B-B87FCEC31A0C}" type="slidenum">
              <a:rPr lang="en-US" sz="1200" b="1" strike="noStrike" spc="-1">
                <a:solidFill>
                  <a:srgbClr val="FFFFFF"/>
                </a:solidFill>
                <a:latin typeface="Gulim"/>
              </a:rPr>
              <a:t>5</a:t>
            </a:fld>
            <a:endParaRPr lang="en-US" sz="1200" b="0" strike="noStrike" spc="-1">
              <a:latin typeface="Times New Roman"/>
            </a:endParaRPr>
          </a:p>
        </p:txBody>
      </p:sp>
      <p:grpSp>
        <p:nvGrpSpPr>
          <p:cNvPr id="577" name="Group 5"/>
          <p:cNvGrpSpPr/>
          <p:nvPr/>
        </p:nvGrpSpPr>
        <p:grpSpPr>
          <a:xfrm>
            <a:off x="1332720" y="1158840"/>
            <a:ext cx="9526320" cy="5137560"/>
            <a:chOff x="1332720" y="1158840"/>
            <a:chExt cx="9526320" cy="5137560"/>
          </a:xfrm>
        </p:grpSpPr>
        <p:pic>
          <p:nvPicPr>
            <p:cNvPr id="578" name="Byron" descr="A person looking at the camera&#10;&#10;Description automatically generated"/>
            <p:cNvPicPr/>
            <p:nvPr/>
          </p:nvPicPr>
          <p:blipFill>
            <a:blip r:embed="rId3"/>
            <a:srcRect t="12499" b="12499"/>
            <a:stretch/>
          </p:blipFill>
          <p:spPr>
            <a:xfrm>
              <a:off x="1346400" y="1158840"/>
              <a:ext cx="2107800" cy="2107800"/>
            </a:xfrm>
            <a:prstGeom prst="rect">
              <a:avLst/>
            </a:prstGeom>
            <a:ln>
              <a:noFill/>
            </a:ln>
          </p:spPr>
        </p:pic>
        <p:pic>
          <p:nvPicPr>
            <p:cNvPr id="579" name="Lance" descr="A person wearing a blue hat&#10;&#10;Description automatically generated"/>
            <p:cNvPicPr/>
            <p:nvPr/>
          </p:nvPicPr>
          <p:blipFill>
            <a:blip r:embed="rId4"/>
            <a:srcRect t="10945" b="10945"/>
            <a:stretch/>
          </p:blipFill>
          <p:spPr>
            <a:xfrm>
              <a:off x="3814560" y="1158840"/>
              <a:ext cx="2107800" cy="2107800"/>
            </a:xfrm>
            <a:prstGeom prst="rect">
              <a:avLst/>
            </a:prstGeom>
            <a:ln>
              <a:noFill/>
            </a:ln>
          </p:spPr>
        </p:pic>
        <p:pic>
          <p:nvPicPr>
            <p:cNvPr id="580" name="Greg" descr="A person posing for the camera&#10;&#10;Description automatically generated"/>
            <p:cNvPicPr/>
            <p:nvPr/>
          </p:nvPicPr>
          <p:blipFill>
            <a:blip r:embed="rId5"/>
            <a:srcRect l="-403" t="11885" r="403" b="31891"/>
            <a:stretch/>
          </p:blipFill>
          <p:spPr>
            <a:xfrm>
              <a:off x="6283080" y="1158840"/>
              <a:ext cx="2107800" cy="2107800"/>
            </a:xfrm>
            <a:prstGeom prst="rect">
              <a:avLst/>
            </a:prstGeom>
            <a:ln>
              <a:noFill/>
            </a:ln>
          </p:spPr>
        </p:pic>
        <p:pic>
          <p:nvPicPr>
            <p:cNvPr id="581" name="Jason" descr="A person posing for the camera&#10;&#10;Description automatically generated"/>
            <p:cNvPicPr/>
            <p:nvPr/>
          </p:nvPicPr>
          <p:blipFill>
            <a:blip r:embed="rId6"/>
            <a:srcRect l="16799" t="4963" r="9720" b="39145"/>
            <a:stretch/>
          </p:blipFill>
          <p:spPr>
            <a:xfrm>
              <a:off x="8751240" y="1158840"/>
              <a:ext cx="2107800" cy="2107800"/>
            </a:xfrm>
            <a:prstGeom prst="rect">
              <a:avLst/>
            </a:prstGeom>
            <a:ln>
              <a:noFill/>
            </a:ln>
          </p:spPr>
        </p:pic>
        <p:pic>
          <p:nvPicPr>
            <p:cNvPr id="582" name="Daniel" descr="A person smiling for the camera&#10;&#10;Description automatically generated"/>
            <p:cNvPicPr/>
            <p:nvPr/>
          </p:nvPicPr>
          <p:blipFill>
            <a:blip r:embed="rId7"/>
            <a:stretch/>
          </p:blipFill>
          <p:spPr>
            <a:xfrm>
              <a:off x="2658240" y="3777840"/>
              <a:ext cx="2107800" cy="2107800"/>
            </a:xfrm>
            <a:prstGeom prst="rect">
              <a:avLst/>
            </a:prstGeom>
            <a:ln>
              <a:noFill/>
            </a:ln>
          </p:spPr>
        </p:pic>
        <p:pic>
          <p:nvPicPr>
            <p:cNvPr id="583" name="Chris" descr="A child wearing a hat&#10;&#10;Description automatically generated"/>
            <p:cNvPicPr/>
            <p:nvPr/>
          </p:nvPicPr>
          <p:blipFill>
            <a:blip r:embed="rId8"/>
            <a:srcRect t="7602" b="7602"/>
            <a:stretch/>
          </p:blipFill>
          <p:spPr>
            <a:xfrm>
              <a:off x="5126400" y="3777840"/>
              <a:ext cx="2107800" cy="2107800"/>
            </a:xfrm>
            <a:prstGeom prst="rect">
              <a:avLst/>
            </a:prstGeom>
            <a:ln>
              <a:noFill/>
            </a:ln>
          </p:spPr>
        </p:pic>
        <p:pic>
          <p:nvPicPr>
            <p:cNvPr id="584" name="Paul" descr="A person standing in front of a brick building&#10;&#10;Description automatically generated"/>
            <p:cNvPicPr/>
            <p:nvPr/>
          </p:nvPicPr>
          <p:blipFill>
            <a:blip r:embed="rId9"/>
            <a:srcRect t="10582" b="10582"/>
            <a:stretch/>
          </p:blipFill>
          <p:spPr>
            <a:xfrm>
              <a:off x="7594560" y="3777840"/>
              <a:ext cx="2107800" cy="2107800"/>
            </a:xfrm>
            <a:prstGeom prst="rect">
              <a:avLst/>
            </a:prstGeom>
            <a:ln>
              <a:noFill/>
            </a:ln>
          </p:spPr>
        </p:pic>
        <p:sp>
          <p:nvSpPr>
            <p:cNvPr id="585" name="CustomShape 6"/>
            <p:cNvSpPr/>
            <p:nvPr/>
          </p:nvSpPr>
          <p:spPr>
            <a:xfrm>
              <a:off x="133272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Byron Aquilino</a:t>
              </a:r>
              <a:endParaRPr lang="en-US" sz="2000" b="0" strike="noStrike" spc="-1">
                <a:latin typeface="Arial"/>
              </a:endParaRPr>
            </a:p>
          </p:txBody>
        </p:sp>
        <p:sp>
          <p:nvSpPr>
            <p:cNvPr id="586" name="CustomShape 7"/>
            <p:cNvSpPr/>
            <p:nvPr/>
          </p:nvSpPr>
          <p:spPr>
            <a:xfrm>
              <a:off x="380016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Lance Perdue</a:t>
              </a:r>
              <a:endParaRPr lang="en-US" sz="2000" b="0" strike="noStrike" spc="-1">
                <a:latin typeface="Arial"/>
              </a:endParaRPr>
            </a:p>
          </p:txBody>
        </p:sp>
        <p:sp>
          <p:nvSpPr>
            <p:cNvPr id="587" name="CustomShape 8"/>
            <p:cNvSpPr/>
            <p:nvPr/>
          </p:nvSpPr>
          <p:spPr>
            <a:xfrm>
              <a:off x="626724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Greg Kukanich</a:t>
              </a:r>
              <a:endParaRPr lang="en-US" sz="2000" b="0" strike="noStrike" spc="-1">
                <a:latin typeface="Arial"/>
              </a:endParaRPr>
            </a:p>
          </p:txBody>
        </p:sp>
        <p:sp>
          <p:nvSpPr>
            <p:cNvPr id="588" name="CustomShape 9"/>
            <p:cNvSpPr/>
            <p:nvPr/>
          </p:nvSpPr>
          <p:spPr>
            <a:xfrm>
              <a:off x="873720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Jason Moran</a:t>
              </a:r>
              <a:endParaRPr lang="en-US" sz="2000" b="0" strike="noStrike" spc="-1">
                <a:latin typeface="Arial"/>
              </a:endParaRPr>
            </a:p>
          </p:txBody>
        </p:sp>
        <p:sp>
          <p:nvSpPr>
            <p:cNvPr id="589" name="CustomShape 10"/>
            <p:cNvSpPr/>
            <p:nvPr/>
          </p:nvSpPr>
          <p:spPr>
            <a:xfrm>
              <a:off x="263196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Daniel Reyna</a:t>
              </a:r>
              <a:endParaRPr lang="en-US" sz="2000" b="0" strike="noStrike" spc="-1">
                <a:latin typeface="Arial"/>
              </a:endParaRPr>
            </a:p>
          </p:txBody>
        </p:sp>
        <p:sp>
          <p:nvSpPr>
            <p:cNvPr id="590" name="CustomShape 11"/>
            <p:cNvSpPr/>
            <p:nvPr/>
          </p:nvSpPr>
          <p:spPr>
            <a:xfrm>
              <a:off x="513504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Chris Miller</a:t>
              </a:r>
              <a:endParaRPr lang="en-US" sz="2000" b="0" strike="noStrike" spc="-1">
                <a:latin typeface="Arial"/>
              </a:endParaRPr>
            </a:p>
          </p:txBody>
        </p:sp>
        <p:sp>
          <p:nvSpPr>
            <p:cNvPr id="591" name="CustomShape 12"/>
            <p:cNvSpPr/>
            <p:nvPr/>
          </p:nvSpPr>
          <p:spPr>
            <a:xfrm>
              <a:off x="760320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Paul Rodriguez</a:t>
              </a:r>
              <a:endParaRPr lang="en-US" sz="20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TextShape 1"/>
          <p:cNvSpPr txBox="1"/>
          <p:nvPr/>
        </p:nvSpPr>
        <p:spPr>
          <a:xfrm>
            <a:off x="838080" y="967680"/>
            <a:ext cx="4829040" cy="4922280"/>
          </a:xfrm>
          <a:prstGeom prst="rect">
            <a:avLst/>
          </a:prstGeom>
          <a:noFill/>
          <a:ln>
            <a:noFill/>
          </a:ln>
        </p:spPr>
        <p:txBody>
          <a:bodyPr anchor="ctr">
            <a:norm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 normalizeH="0" baseline="0" noProof="0">
                <a:ln>
                  <a:noFill/>
                </a:ln>
                <a:solidFill>
                  <a:srgbClr val="FFFFFF"/>
                </a:solidFill>
                <a:effectLst/>
                <a:uLnTx/>
                <a:uFillTx/>
                <a:latin typeface="Gulim"/>
              </a:rPr>
              <a:t>“Do It Yourself” movers lack the expert knowledge required to handle the logistics of their move.</a:t>
            </a:r>
          </a:p>
        </p:txBody>
      </p:sp>
      <p:sp>
        <p:nvSpPr>
          <p:cNvPr id="593" name="TextShape 2"/>
          <p:cNvSpPr txBox="1"/>
          <p:nvPr/>
        </p:nvSpPr>
        <p:spPr>
          <a:xfrm>
            <a:off x="838080" y="6311880"/>
            <a:ext cx="2742840" cy="545760"/>
          </a:xfrm>
          <a:prstGeom prst="rect">
            <a:avLst/>
          </a:prstGeom>
          <a:noFill/>
          <a:ln>
            <a:noFill/>
          </a:ln>
        </p:spPr>
        <p:txBody>
          <a:bodyPr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9A7527E-F51D-41E8-B51B-4BB2993DA742}" type="datetime1">
              <a:rPr kumimoji="0" lang="en-US" sz="1200" b="1" i="0" u="none" strike="noStrike" kern="1200" cap="none" spc="-1" normalizeH="0" baseline="0" noProof="0">
                <a:ln>
                  <a:noFill/>
                </a:ln>
                <a:solidFill>
                  <a:srgbClr val="FFFFFF"/>
                </a:solidFill>
                <a:effectLst/>
                <a:uLnTx/>
                <a:uFillTx/>
                <a:latin typeface="Gulim"/>
              </a:rPr>
              <a:pPr marL="0" marR="0" lvl="0" indent="0" algn="l" defTabSz="914400" rtl="0" eaLnBrk="1" fontAlgn="auto" latinLnBrk="0" hangingPunct="1">
                <a:lnSpc>
                  <a:spcPct val="100000"/>
                </a:lnSpc>
                <a:spcBef>
                  <a:spcPts val="0"/>
                </a:spcBef>
                <a:spcAft>
                  <a:spcPts val="0"/>
                </a:spcAft>
                <a:buClrTx/>
                <a:buSzTx/>
                <a:buFontTx/>
                <a:buNone/>
                <a:tabLst/>
                <a:defRPr/>
              </a:pPr>
              <a:t>10/12/20</a:t>
            </a:fld>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594" name="TextShape 3"/>
          <p:cNvSpPr txBox="1"/>
          <p:nvPr/>
        </p:nvSpPr>
        <p:spPr>
          <a:xfrm>
            <a:off x="4038480" y="6311880"/>
            <a:ext cx="4114440" cy="545760"/>
          </a:xfrm>
          <a:prstGeom prst="rect">
            <a:avLst/>
          </a:prstGeom>
          <a:noFill/>
          <a:ln>
            <a:noFill/>
          </a:ln>
        </p:spPr>
        <p:txBody>
          <a:bodyPr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 normalizeH="0" baseline="0" noProof="0">
                <a:ln>
                  <a:noFill/>
                </a:ln>
                <a:solidFill>
                  <a:srgbClr val="FFFFFF"/>
                </a:solidFill>
                <a:effectLst/>
                <a:uLnTx/>
                <a:uFillTx/>
                <a:latin typeface="Gulim"/>
              </a:rPr>
              <a:t>CS 410 – Team Yellow – Load.In – Feasibility </a:t>
            </a:r>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595" name="TextShape 4"/>
          <p:cNvSpPr txBox="1"/>
          <p:nvPr/>
        </p:nvSpPr>
        <p:spPr>
          <a:xfrm>
            <a:off x="8610480" y="6311880"/>
            <a:ext cx="2742840" cy="545760"/>
          </a:xfrm>
          <a:prstGeom prst="rect">
            <a:avLst/>
          </a:prstGeom>
          <a:noFill/>
          <a:ln>
            <a:noFill/>
          </a:ln>
        </p:spPr>
        <p:txBody>
          <a:bodyPr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C0C270-D885-4565-825C-B5BDBDB0ADE9}" type="slidenum">
              <a:rPr kumimoji="0" lang="en-US" sz="1200" b="1" i="0" u="none" strike="noStrike" kern="1200" cap="none" spc="-1" normalizeH="0" baseline="0" noProof="0">
                <a:ln>
                  <a:noFill/>
                </a:ln>
                <a:solidFill>
                  <a:srgbClr val="FFFFFF"/>
                </a:solidFill>
                <a:effectLst/>
                <a:uLnTx/>
                <a:uFillTx/>
                <a:latin typeface="Gulim"/>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596" name="TextShape 5"/>
          <p:cNvSpPr txBox="1"/>
          <p:nvPr/>
        </p:nvSpPr>
        <p:spPr>
          <a:xfrm>
            <a:off x="838080" y="1825560"/>
            <a:ext cx="5041440" cy="4350960"/>
          </a:xfrm>
          <a:prstGeom prst="rect">
            <a:avLst/>
          </a:prstGeom>
          <a:noFill/>
          <a:ln>
            <a:noFill/>
          </a:ln>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1" normalizeH="0" baseline="0" noProof="0" dirty="0">
              <a:ln>
                <a:noFill/>
              </a:ln>
              <a:solidFill>
                <a:srgbClr val="FFFFFF"/>
              </a:solidFill>
              <a:effectLst/>
              <a:uLnTx/>
              <a:uFillTx/>
              <a:latin typeface="Gulim"/>
            </a:endParaRPr>
          </a:p>
        </p:txBody>
      </p:sp>
      <p:pic>
        <p:nvPicPr>
          <p:cNvPr id="597" name="Picture 4" descr="people laying under cardboard boxes in a room holding up a help sign"/>
          <p:cNvPicPr/>
          <p:nvPr/>
        </p:nvPicPr>
        <p:blipFill>
          <a:blip r:embed="rId3"/>
          <a:stretch/>
        </p:blipFill>
        <p:spPr>
          <a:xfrm>
            <a:off x="5880240" y="1485720"/>
            <a:ext cx="5829120" cy="3885840"/>
          </a:xfrm>
          <a:prstGeom prst="rect">
            <a:avLst/>
          </a:prstGeom>
          <a:ln>
            <a:noFill/>
          </a:ln>
        </p:spPr>
      </p:pic>
      <p:sp>
        <p:nvSpPr>
          <p:cNvPr id="598" name="CustomShape 6"/>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sng" strike="noStrike" kern="1200" cap="none" spc="-1" normalizeH="0" baseline="0" noProof="0">
                <a:ln>
                  <a:noFill/>
                </a:ln>
                <a:solidFill>
                  <a:srgbClr val="FFFFFF"/>
                </a:solidFill>
                <a:effectLst/>
                <a:uLnTx/>
                <a:uFillTx/>
                <a:latin typeface="Gulim"/>
                <a:hlinkClick r:id="rId4"/>
              </a:rPr>
              <a:t>This Photo</a:t>
            </a:r>
            <a:r>
              <a:rPr kumimoji="0" lang="en-US" sz="900" b="0" i="0" u="none" strike="noStrike" kern="1200" cap="none" spc="-1" normalizeH="0" baseline="0" noProof="0">
                <a:ln>
                  <a:noFill/>
                </a:ln>
                <a:solidFill>
                  <a:srgbClr val="FFFFFF"/>
                </a:solidFill>
                <a:effectLst/>
                <a:uLnTx/>
                <a:uFillTx/>
                <a:latin typeface="Gulim"/>
              </a:rPr>
              <a:t> by Unknown Author is licensed under </a:t>
            </a:r>
            <a:r>
              <a:rPr kumimoji="0" lang="en-US" sz="900" b="0" i="0" u="sng" strike="noStrike" kern="1200" cap="none" spc="-1" normalizeH="0" baseline="0" noProof="0">
                <a:ln>
                  <a:noFill/>
                </a:ln>
                <a:solidFill>
                  <a:srgbClr val="FFFFFF"/>
                </a:solidFill>
                <a:effectLst/>
                <a:uLnTx/>
                <a:uFillTx/>
                <a:latin typeface="Gulim"/>
                <a:hlinkClick r:id="rId5"/>
              </a:rPr>
              <a:t>CC BY</a:t>
            </a:r>
            <a:endParaRPr kumimoji="0" lang="en-US" sz="9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740137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TextShape 1"/>
          <p:cNvSpPr txBox="1"/>
          <p:nvPr/>
        </p:nvSpPr>
        <p:spPr>
          <a:xfrm>
            <a:off x="573145" y="1389600"/>
            <a:ext cx="4829040" cy="4922280"/>
          </a:xfrm>
          <a:prstGeom prst="rect">
            <a:avLst/>
          </a:prstGeom>
          <a:noFill/>
          <a:ln>
            <a:noFill/>
          </a:ln>
        </p:spPr>
        <p:txBody>
          <a:bodyPr anchor="ctr">
            <a:normAutofit lnSpcReduction="10000"/>
          </a:bodyPr>
          <a:lstStyle/>
          <a:p>
            <a:pPr algn="ctr">
              <a:lnSpc>
                <a:spcPct val="90000"/>
              </a:lnSpc>
            </a:pPr>
            <a:r>
              <a:rPr lang="en-US" sz="3200" spc="-1" dirty="0">
                <a:solidFill>
                  <a:srgbClr val="FFFFFF"/>
                </a:solidFill>
                <a:latin typeface="Gulim"/>
              </a:rPr>
              <a:t>Professional movers reduces the time but increases cost </a:t>
            </a:r>
          </a:p>
          <a:p>
            <a:pPr algn="ctr">
              <a:lnSpc>
                <a:spcPct val="90000"/>
              </a:lnSpc>
            </a:pPr>
            <a:endParaRPr lang="en-US" sz="3200" spc="-1" dirty="0">
              <a:solidFill>
                <a:srgbClr val="FFFFFF"/>
              </a:solidFill>
              <a:latin typeface="Gulim"/>
            </a:endParaRPr>
          </a:p>
          <a:p>
            <a:pPr algn="ctr">
              <a:lnSpc>
                <a:spcPct val="90000"/>
              </a:lnSpc>
            </a:pPr>
            <a:r>
              <a:rPr lang="en-US" sz="3200" spc="-1" dirty="0">
                <a:solidFill>
                  <a:srgbClr val="FFFFFF"/>
                </a:solidFill>
                <a:latin typeface="Gulim"/>
              </a:rPr>
              <a:t>DIY reduces the cost but increases time</a:t>
            </a:r>
          </a:p>
          <a:p>
            <a:pPr algn="ctr">
              <a:lnSpc>
                <a:spcPct val="90000"/>
              </a:lnSpc>
            </a:pPr>
            <a:endParaRPr lang="en-US" sz="3200" spc="-1" dirty="0">
              <a:solidFill>
                <a:srgbClr val="FFFFFF"/>
              </a:solidFill>
              <a:latin typeface="Gulim"/>
            </a:endParaRPr>
          </a:p>
          <a:p>
            <a:pPr algn="ctr">
              <a:lnSpc>
                <a:spcPct val="90000"/>
              </a:lnSpc>
            </a:pPr>
            <a:r>
              <a:rPr lang="en-US" sz="3200" spc="-1" dirty="0">
                <a:solidFill>
                  <a:srgbClr val="FFFFFF"/>
                </a:solidFill>
                <a:latin typeface="Gulim"/>
              </a:rPr>
              <a:t>DIY movers lack expert knowledge </a:t>
            </a:r>
          </a:p>
          <a:p>
            <a:pPr algn="ctr">
              <a:lnSpc>
                <a:spcPct val="90000"/>
              </a:lnSpc>
            </a:pPr>
            <a:endParaRPr lang="en-US" sz="3200" spc="-1" dirty="0">
              <a:solidFill>
                <a:srgbClr val="FFFFFF"/>
              </a:solidFill>
              <a:latin typeface="Gulim"/>
            </a:endParaRPr>
          </a:p>
          <a:p>
            <a:pPr algn="ctr">
              <a:lnSpc>
                <a:spcPct val="90000"/>
              </a:lnSpc>
            </a:pPr>
            <a:r>
              <a:rPr lang="en-US" sz="3200" b="1" spc="-1" dirty="0">
                <a:solidFill>
                  <a:srgbClr val="FFFFFF"/>
                </a:solidFill>
                <a:latin typeface="Gulim"/>
              </a:rPr>
              <a:t>This is where Load.in Comes in</a:t>
            </a:r>
            <a:endParaRPr lang="en-US" sz="3200" b="1" strike="noStrike" spc="-1" dirty="0">
              <a:solidFill>
                <a:srgbClr val="FFFFFF"/>
              </a:solidFill>
              <a:latin typeface="Gulim"/>
            </a:endParaRPr>
          </a:p>
        </p:txBody>
      </p:sp>
      <p:sp>
        <p:nvSpPr>
          <p:cNvPr id="593"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9A7527E-F51D-41E8-B51B-4BB2993DA742}" type="datetime1">
              <a:rPr lang="en-US" sz="1200" b="1" strike="noStrike" spc="-1">
                <a:solidFill>
                  <a:srgbClr val="FFFFFF"/>
                </a:solidFill>
                <a:latin typeface="Gulim"/>
              </a:rPr>
              <a:t>10/12/20</a:t>
            </a:fld>
            <a:endParaRPr lang="en-US" sz="1200" b="0" strike="noStrike" spc="-1">
              <a:latin typeface="Times New Roman"/>
            </a:endParaRPr>
          </a:p>
        </p:txBody>
      </p:sp>
      <p:sp>
        <p:nvSpPr>
          <p:cNvPr id="594"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95"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63C0C270-D885-4565-825C-B5BDBDB0ADE9}" type="slidenum">
              <a:rPr lang="en-US" sz="1200" b="1" strike="noStrike" spc="-1">
                <a:solidFill>
                  <a:srgbClr val="FFFFFF"/>
                </a:solidFill>
                <a:latin typeface="Gulim"/>
              </a:rPr>
              <a:t>7</a:t>
            </a:fld>
            <a:endParaRPr lang="en-US" sz="1200" b="0" strike="noStrike" spc="-1">
              <a:latin typeface="Times New Roman"/>
            </a:endParaRPr>
          </a:p>
        </p:txBody>
      </p:sp>
      <p:pic>
        <p:nvPicPr>
          <p:cNvPr id="597" name="Picture 4" descr="people laying under cardboard boxes in a room holding up a help sign"/>
          <p:cNvPicPr/>
          <p:nvPr/>
        </p:nvPicPr>
        <p:blipFill>
          <a:blip r:embed="rId3"/>
          <a:stretch/>
        </p:blipFill>
        <p:spPr>
          <a:xfrm>
            <a:off x="5880240" y="1485720"/>
            <a:ext cx="5829120" cy="3885840"/>
          </a:xfrm>
          <a:prstGeom prst="rect">
            <a:avLst/>
          </a:prstGeom>
          <a:ln>
            <a:noFill/>
          </a:ln>
        </p:spPr>
      </p:pic>
      <p:sp>
        <p:nvSpPr>
          <p:cNvPr id="598" name="CustomShape 6"/>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hlinkClick r:id="rId4"/>
              </a:rPr>
              <a:t>This Photo</a:t>
            </a:r>
            <a:r>
              <a:rPr lang="en-US" sz="900" b="0" strike="noStrike" spc="-1">
                <a:solidFill>
                  <a:srgbClr val="FFFFFF"/>
                </a:solidFill>
                <a:latin typeface="Gulim"/>
              </a:rPr>
              <a:t> by Unknown Author is licensed under </a:t>
            </a:r>
            <a:r>
              <a:rPr lang="en-US" sz="900" b="0" u="sng" strike="noStrike" spc="-1">
                <a:solidFill>
                  <a:srgbClr val="FFFFFF"/>
                </a:solidFill>
                <a:uFillTx/>
                <a:latin typeface="Gulim"/>
                <a:hlinkClick r:id="rId5"/>
              </a:rPr>
              <a:t>CC BY</a:t>
            </a:r>
            <a:endParaRPr lang="en-US" sz="900" b="0" strike="noStrike" spc="-1">
              <a:latin typeface="Arial"/>
            </a:endParaRPr>
          </a:p>
        </p:txBody>
      </p:sp>
      <p:sp>
        <p:nvSpPr>
          <p:cNvPr id="2" name="TextBox 1">
            <a:extLst>
              <a:ext uri="{FF2B5EF4-FFF2-40B4-BE49-F238E27FC236}">
                <a16:creationId xmlns:a16="http://schemas.microsoft.com/office/drawing/2014/main" id="{239C48DD-37FA-448C-B423-A962A15FF7DD}"/>
              </a:ext>
            </a:extLst>
          </p:cNvPr>
          <p:cNvSpPr txBox="1"/>
          <p:nvPr/>
        </p:nvSpPr>
        <p:spPr>
          <a:xfrm>
            <a:off x="296520" y="154983"/>
            <a:ext cx="10211331" cy="1015663"/>
          </a:xfrm>
          <a:prstGeom prst="rect">
            <a:avLst/>
          </a:prstGeom>
          <a:noFill/>
        </p:spPr>
        <p:txBody>
          <a:bodyPr wrap="square" rtlCol="0">
            <a:spAutoFit/>
          </a:bodyPr>
          <a:lstStyle/>
          <a:p>
            <a:r>
              <a:rPr lang="en-US" sz="6000" spc="-1" dirty="0">
                <a:solidFill>
                  <a:srgbClr val="FFFFFF"/>
                </a:solidFill>
                <a:latin typeface="Gulim"/>
              </a:rPr>
              <a:t>Do it Yourself Moving</a:t>
            </a:r>
            <a:endParaRPr lang="en-US" sz="4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TextShape 1"/>
          <p:cNvSpPr txBox="1"/>
          <p:nvPr/>
        </p:nvSpPr>
        <p:spPr>
          <a:xfrm>
            <a:off x="838080" y="365040"/>
            <a:ext cx="10515240" cy="539280"/>
          </a:xfrm>
          <a:prstGeom prst="rect">
            <a:avLst/>
          </a:prstGeom>
          <a:noFill/>
          <a:ln>
            <a:noFill/>
          </a:ln>
        </p:spPr>
        <p:txBody>
          <a:bodyPr anchor="ctr">
            <a:normAutofit fontScale="84500" lnSpcReduction="20000"/>
          </a:bodyPr>
          <a:lstStyle/>
          <a:p>
            <a:pPr algn="ctr">
              <a:lnSpc>
                <a:spcPct val="90000"/>
              </a:lnSpc>
            </a:pPr>
            <a:r>
              <a:rPr lang="en-US" sz="4400" b="0" strike="noStrike" spc="-1">
                <a:solidFill>
                  <a:srgbClr val="6DD1A1"/>
                </a:solidFill>
                <a:latin typeface="Gulim"/>
              </a:rPr>
              <a:t>Professional Movers Are Costly</a:t>
            </a:r>
            <a:endParaRPr lang="en-US" sz="4400" b="0" strike="noStrike" spc="-1">
              <a:solidFill>
                <a:srgbClr val="000000"/>
              </a:solidFill>
              <a:latin typeface="Gulim"/>
            </a:endParaRPr>
          </a:p>
        </p:txBody>
      </p:sp>
      <p:sp>
        <p:nvSpPr>
          <p:cNvPr id="600"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F9719933-1C2E-49F1-8567-C024D535272B}" type="datetime1">
              <a:rPr lang="en-US" sz="1200" b="1" strike="noStrike" spc="-1">
                <a:solidFill>
                  <a:srgbClr val="FFFFFF"/>
                </a:solidFill>
                <a:latin typeface="Gulim"/>
              </a:rPr>
              <a:t>10/12/20</a:t>
            </a:fld>
            <a:endParaRPr lang="en-US" sz="1200" b="0" strike="noStrike" spc="-1">
              <a:latin typeface="Times New Roman"/>
            </a:endParaRPr>
          </a:p>
        </p:txBody>
      </p:sp>
      <p:sp>
        <p:nvSpPr>
          <p:cNvPr id="601"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02"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AE9BA5DF-3F5C-44AD-BEAF-843ADA56F0B4}" type="slidenum">
              <a:rPr lang="en-US" sz="1200" b="1" strike="noStrike" spc="-1">
                <a:solidFill>
                  <a:srgbClr val="FFFFFF"/>
                </a:solidFill>
                <a:latin typeface="Gulim"/>
              </a:rPr>
              <a:t>8</a:t>
            </a:fld>
            <a:endParaRPr lang="en-US" sz="1200" b="0" strike="noStrike" spc="-1">
              <a:latin typeface="Times New Roman"/>
            </a:endParaRPr>
          </a:p>
        </p:txBody>
      </p:sp>
      <p:graphicFrame>
        <p:nvGraphicFramePr>
          <p:cNvPr id="603" name="Chart 6"/>
          <p:cNvGraphicFramePr/>
          <p:nvPr>
            <p:extLst>
              <p:ext uri="{D42A27DB-BD31-4B8C-83A1-F6EECF244321}">
                <p14:modId xmlns:p14="http://schemas.microsoft.com/office/powerpoint/2010/main" val="3553987627"/>
              </p:ext>
            </p:extLst>
          </p:nvPr>
        </p:nvGraphicFramePr>
        <p:xfrm>
          <a:off x="324000" y="1044360"/>
          <a:ext cx="6019560" cy="27428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4" name="Chart 8"/>
          <p:cNvGraphicFramePr/>
          <p:nvPr>
            <p:extLst>
              <p:ext uri="{D42A27DB-BD31-4B8C-83A1-F6EECF244321}">
                <p14:modId xmlns:p14="http://schemas.microsoft.com/office/powerpoint/2010/main" val="890930206"/>
              </p:ext>
            </p:extLst>
          </p:nvPr>
        </p:nvGraphicFramePr>
        <p:xfrm>
          <a:off x="324000" y="3638520"/>
          <a:ext cx="5771880" cy="27428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5" name="Chart 9"/>
          <p:cNvGraphicFramePr/>
          <p:nvPr/>
        </p:nvGraphicFramePr>
        <p:xfrm>
          <a:off x="6343560" y="1224000"/>
          <a:ext cx="5186880" cy="497556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A95D744E-8B15-44E7-97AB-5D507575C4FD}" type="slidenum">
              <a:rPr lang="en-US" sz="1200" b="1" strike="noStrike" spc="-1">
                <a:solidFill>
                  <a:srgbClr val="FFFFFF"/>
                </a:solidFill>
                <a:latin typeface="Gulim"/>
              </a:rPr>
              <a:t>9</a:t>
            </a:fld>
            <a:endParaRPr lang="en-US" sz="1200" b="0" strike="noStrike" spc="-1">
              <a:latin typeface="Times New Roman"/>
            </a:endParaRPr>
          </a:p>
        </p:txBody>
      </p:sp>
      <p:pic>
        <p:nvPicPr>
          <p:cNvPr id="607" name="Picture 5"/>
          <p:cNvPicPr/>
          <p:nvPr/>
        </p:nvPicPr>
        <p:blipFill>
          <a:blip r:embed="rId3"/>
          <a:stretch/>
        </p:blipFill>
        <p:spPr>
          <a:xfrm>
            <a:off x="2895480" y="85680"/>
            <a:ext cx="6400440" cy="6400440"/>
          </a:xfrm>
          <a:prstGeom prst="rect">
            <a:avLst/>
          </a:prstGeom>
          <a:ln>
            <a:noFill/>
          </a:ln>
        </p:spPr>
      </p:pic>
      <p:sp>
        <p:nvSpPr>
          <p:cNvPr id="60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D24C1325-3ADC-42D8-A323-764C4D278347}" type="datetime1">
              <a:rPr lang="en-US" sz="1200" b="1" strike="noStrike" spc="-1">
                <a:solidFill>
                  <a:srgbClr val="FFFFFF"/>
                </a:solidFill>
                <a:latin typeface="Gulim"/>
              </a:rPr>
              <a:t>10/12/20</a:t>
            </a:fld>
            <a:endParaRPr lang="en-US" sz="1200" b="0" strike="noStrike" spc="-1">
              <a:latin typeface="Times New Roman"/>
            </a:endParaRPr>
          </a:p>
        </p:txBody>
      </p:sp>
      <p:sp>
        <p:nvSpPr>
          <p:cNvPr id="60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_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2350</TotalTime>
  <Words>2189</Words>
  <Application>Microsoft Macintosh PowerPoint</Application>
  <PresentationFormat>Widescreen</PresentationFormat>
  <Paragraphs>398</Paragraphs>
  <Slides>34</Slides>
  <Notes>27</Notes>
  <HiddenSlides>2</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34</vt:i4>
      </vt:variant>
    </vt:vector>
  </HeadingPairs>
  <TitlesOfParts>
    <vt:vector size="52"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1_Office Theme</vt:lpstr>
      <vt:lpstr>PowerPoint Presentation</vt:lpstr>
      <vt:lpstr>PowerPoint Presentation</vt:lpstr>
      <vt:lpstr>Load.in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Perdue, Lance</cp:lastModifiedBy>
  <cp:revision>176</cp:revision>
  <dcterms:created xsi:type="dcterms:W3CDTF">2020-09-10T01:29:18Z</dcterms:created>
  <dcterms:modified xsi:type="dcterms:W3CDTF">2020-10-12T13:30:09Z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9</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36</vt:i4>
  </property>
</Properties>
</file>